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13" r:id="rId1"/>
  </p:sldMasterIdLst>
  <p:notesMasterIdLst>
    <p:notesMasterId r:id="rId27"/>
  </p:notesMasterIdLst>
  <p:handoutMasterIdLst>
    <p:handoutMasterId r:id="rId28"/>
  </p:handoutMasterIdLst>
  <p:sldIdLst>
    <p:sldId id="2549" r:id="rId2"/>
    <p:sldId id="2558" r:id="rId3"/>
    <p:sldId id="2561" r:id="rId4"/>
    <p:sldId id="2562" r:id="rId5"/>
    <p:sldId id="2537" r:id="rId6"/>
    <p:sldId id="2563" r:id="rId7"/>
    <p:sldId id="2565" r:id="rId8"/>
    <p:sldId id="2569" r:id="rId9"/>
    <p:sldId id="2564" r:id="rId10"/>
    <p:sldId id="2566" r:id="rId11"/>
    <p:sldId id="2567" r:id="rId12"/>
    <p:sldId id="2573" r:id="rId13"/>
    <p:sldId id="2574" r:id="rId14"/>
    <p:sldId id="2579" r:id="rId15"/>
    <p:sldId id="2580" r:id="rId16"/>
    <p:sldId id="2575" r:id="rId17"/>
    <p:sldId id="2578" r:id="rId18"/>
    <p:sldId id="2581" r:id="rId19"/>
    <p:sldId id="2577" r:id="rId20"/>
    <p:sldId id="2576" r:id="rId21"/>
    <p:sldId id="2570" r:id="rId22"/>
    <p:sldId id="271" r:id="rId23"/>
    <p:sldId id="2571" r:id="rId24"/>
    <p:sldId id="272" r:id="rId25"/>
    <p:sldId id="2572" r:id="rId2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5AE7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34" autoAdjust="0"/>
  </p:normalViewPr>
  <p:slideViewPr>
    <p:cSldViewPr snapToGrid="0">
      <p:cViewPr>
        <p:scale>
          <a:sx n="90" d="100"/>
          <a:sy n="90" d="100"/>
        </p:scale>
        <p:origin x="-280" y="-296"/>
      </p:cViewPr>
      <p:guideLst/>
    </p:cSldViewPr>
  </p:slideViewPr>
  <p:notesTextViewPr>
    <p:cViewPr>
      <p:scale>
        <a:sx n="1" d="1"/>
        <a:sy n="1" d="1"/>
      </p:scale>
      <p:origin x="0" y="0"/>
    </p:cViewPr>
  </p:notesTextViewPr>
  <p:notesViewPr>
    <p:cSldViewPr snapToGrid="0">
      <p:cViewPr varScale="1">
        <p:scale>
          <a:sx n="87" d="100"/>
          <a:sy n="87" d="100"/>
        </p:scale>
        <p:origin x="3840" y="6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E8FA38E-9F41-1A45-879F-0B93BA5093C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4" name="Footer Placeholder 3">
            <a:extLst>
              <a:ext uri="{FF2B5EF4-FFF2-40B4-BE49-F238E27FC236}">
                <a16:creationId xmlns:a16="http://schemas.microsoft.com/office/drawing/2014/main" id="{6F016A96-BC72-0640-9AEE-870574F3880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9B0B091C-A27C-3C4B-82F1-DDBD9A02829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801FC8B-EC93-C64D-BBD2-37E30DAF45BC}" type="slidenum">
              <a:rPr lang="en-US" smtClean="0"/>
              <a:t>‹#›</a:t>
            </a:fld>
            <a:endParaRPr lang="en-US" dirty="0"/>
          </a:p>
        </p:txBody>
      </p:sp>
      <p:sp>
        <p:nvSpPr>
          <p:cNvPr id="3" name="Date Placeholder 2">
            <a:extLst>
              <a:ext uri="{FF2B5EF4-FFF2-40B4-BE49-F238E27FC236}">
                <a16:creationId xmlns:a16="http://schemas.microsoft.com/office/drawing/2014/main" id="{587D4734-4CAE-4B5B-A5BF-2204F730257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B15A48E-F7AD-43EC-AC50-8729FE3865BE}" type="datetimeFigureOut">
              <a:rPr lang="en-US" smtClean="0"/>
              <a:t>10/6/2023</a:t>
            </a:fld>
            <a:endParaRPr lang="en-US"/>
          </a:p>
        </p:txBody>
      </p:sp>
    </p:spTree>
    <p:extLst>
      <p:ext uri="{BB962C8B-B14F-4D97-AF65-F5344CB8AC3E}">
        <p14:creationId xmlns:p14="http://schemas.microsoft.com/office/powerpoint/2010/main" val="396081179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955F854-E2CE-6F4E-A0CF-CB175674CF4C}" type="datetimeFigureOut">
              <a:rPr lang="en-US" smtClean="0"/>
              <a:t>10/6/2023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D111EE-B1CE-3F40-8B0E-AB6A92B85452}" type="slidenum">
              <a:rPr lang="en-US" smtClean="0"/>
              <a:t>‹#›</a:t>
            </a:fld>
            <a:endParaRPr lang="en-US" dirty="0"/>
          </a:p>
        </p:txBody>
      </p:sp>
    </p:spTree>
    <p:extLst>
      <p:ext uri="{BB962C8B-B14F-4D97-AF65-F5344CB8AC3E}">
        <p14:creationId xmlns:p14="http://schemas.microsoft.com/office/powerpoint/2010/main" val="16568497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a:spLocks noChangeAspect="1"/>
          </p:cNvSpPr>
          <p:nvPr/>
        </p:nvSpPr>
        <p:spPr>
          <a:xfrm>
            <a:off x="231140" y="243840"/>
            <a:ext cx="11724640" cy="6377939"/>
          </a:xfrm>
          <a:prstGeom prst="rect">
            <a:avLst/>
          </a:prstGeom>
          <a:solidFill>
            <a:schemeClr val="accent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109980" y="882376"/>
            <a:ext cx="9966960" cy="2926080"/>
          </a:xfrm>
        </p:spPr>
        <p:txBody>
          <a:bodyPr anchor="b">
            <a:normAutofit/>
          </a:bodyPr>
          <a:lstStyle>
            <a:lvl1pPr algn="ctr">
              <a:lnSpc>
                <a:spcPct val="85000"/>
              </a:lnSpc>
              <a:defRPr sz="7200" b="1" cap="all"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1709530" y="3869634"/>
            <a:ext cx="8767860" cy="1388165"/>
          </a:xfrm>
        </p:spPr>
        <p:txBody>
          <a:bodyPr>
            <a:normAutofit/>
          </a:bodyPr>
          <a:lstStyle>
            <a:lvl1pPr marL="0" indent="0" algn="ctr">
              <a:buNone/>
              <a:defRPr sz="2200">
                <a:solidFill>
                  <a:srgbClr val="FFFFFF"/>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rgbClr val="FFFFFF"/>
                </a:solidFill>
              </a:defRPr>
            </a:lvl1pPr>
          </a:lstStyle>
          <a:p>
            <a:fld id="{62D6E202-B606-4609-B914-27C9371A1F6D}" type="datetime1">
              <a:rPr lang="en-US" smtClean="0"/>
              <a:t>10/6/2023</a:t>
            </a:fld>
            <a:endParaRPr lang="en-US" dirty="0"/>
          </a:p>
        </p:txBody>
      </p:sp>
      <p:sp>
        <p:nvSpPr>
          <p:cNvPr id="5" name="Footer Placeholder 4"/>
          <p:cNvSpPr>
            <a:spLocks noGrp="1"/>
          </p:cNvSpPr>
          <p:nvPr>
            <p:ph type="ftr" sz="quarter" idx="11"/>
          </p:nvPr>
        </p:nvSpPr>
        <p:spPr/>
        <p:txBody>
          <a:bodyPr/>
          <a:lstStyle>
            <a:lvl1pPr>
              <a:defRPr>
                <a:solidFill>
                  <a:srgbClr val="FFFFFF"/>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rgbClr val="FFFFFF"/>
                </a:solidFill>
              </a:defRPr>
            </a:lvl1pPr>
          </a:lstStyle>
          <a:p>
            <a:fld id="{3A98EE3D-8CD1-4C3F-BD1C-C98C9596463C}" type="slidenum">
              <a:rPr lang="en-US" smtClean="0"/>
              <a:t>‹#›</a:t>
            </a:fld>
            <a:endParaRPr lang="en-US" dirty="0"/>
          </a:p>
        </p:txBody>
      </p:sp>
      <p:cxnSp>
        <p:nvCxnSpPr>
          <p:cNvPr id="8" name="Straight Connector 7"/>
          <p:cNvCxnSpPr/>
          <p:nvPr/>
        </p:nvCxnSpPr>
        <p:spPr>
          <a:xfrm>
            <a:off x="1978660" y="3733800"/>
            <a:ext cx="8229601"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9361964"/>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2D6E202-B606-4609-B914-27C9371A1F6D}" type="datetime1">
              <a:rPr lang="en-US" smtClean="0"/>
              <a:t>10/6/2023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06235771"/>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762000"/>
            <a:ext cx="2324100" cy="54102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3000" y="762000"/>
            <a:ext cx="74295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2D6E202-B606-4609-B914-27C9371A1F6D}" type="datetime1">
              <a:rPr lang="en-US" smtClean="0"/>
              <a:t>10/6/2023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03784946"/>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1_Title Slide">
    <p:bg>
      <p:bgPr>
        <a:solidFill>
          <a:schemeClr val="tx1"/>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10/6/2023</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
        <p:nvSpPr>
          <p:cNvPr id="2" name="Title 1"/>
          <p:cNvSpPr>
            <a:spLocks noGrp="1"/>
          </p:cNvSpPr>
          <p:nvPr>
            <p:ph type="ctrTitle"/>
          </p:nvPr>
        </p:nvSpPr>
        <p:spPr>
          <a:xfrm>
            <a:off x="1058669" y="854538"/>
            <a:ext cx="4567608" cy="3566160"/>
          </a:xfrm>
        </p:spPr>
        <p:txBody>
          <a:bodyPr anchor="b">
            <a:normAutofit/>
          </a:bodyPr>
          <a:lstStyle>
            <a:lvl1pPr algn="l">
              <a:lnSpc>
                <a:spcPct val="90000"/>
              </a:lnSpc>
              <a:defRPr sz="5400" spc="-50" baseline="0">
                <a:solidFill>
                  <a:schemeClr val="bg1"/>
                </a:solidFill>
              </a:defRPr>
            </a:lvl1pPr>
          </a:lstStyle>
          <a:p>
            <a:r>
              <a:rPr lang="en-US"/>
              <a:t>Click to edit Master title style</a:t>
            </a:r>
            <a:endParaRPr lang="en-US" dirty="0"/>
          </a:p>
        </p:txBody>
      </p:sp>
      <p:sp>
        <p:nvSpPr>
          <p:cNvPr id="3" name="Subtitle 2"/>
          <p:cNvSpPr>
            <a:spLocks noGrp="1"/>
          </p:cNvSpPr>
          <p:nvPr>
            <p:ph type="subTitle" idx="1" hasCustomPrompt="1"/>
          </p:nvPr>
        </p:nvSpPr>
        <p:spPr>
          <a:xfrm>
            <a:off x="1061440" y="4429842"/>
            <a:ext cx="4567608" cy="1143000"/>
          </a:xfrm>
        </p:spPr>
        <p:txBody>
          <a:bodyPr lIns="91440" rIns="91440">
            <a:normAutofit/>
          </a:bodyPr>
          <a:lstStyle>
            <a:lvl1pPr marL="0" indent="0" algn="l">
              <a:buNone/>
              <a:defRPr sz="1600" cap="all" spc="200" baseline="0">
                <a:solidFill>
                  <a:schemeClr val="bg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dirty="0"/>
              <a:t>Click to edit subtitle</a:t>
            </a:r>
          </a:p>
        </p:txBody>
      </p:sp>
      <p:sp>
        <p:nvSpPr>
          <p:cNvPr id="12" name="Freeform 11">
            <a:extLst>
              <a:ext uri="{FF2B5EF4-FFF2-40B4-BE49-F238E27FC236}">
                <a16:creationId xmlns:a16="http://schemas.microsoft.com/office/drawing/2014/main" id="{C28A7DB8-FEA5-5A4A-85DF-FA1ADFB3EFC5}"/>
              </a:ext>
            </a:extLst>
          </p:cNvPr>
          <p:cNvSpPr>
            <a:spLocks noGrp="1"/>
          </p:cNvSpPr>
          <p:nvPr>
            <p:ph type="pic" sz="quarter" idx="13"/>
          </p:nvPr>
        </p:nvSpPr>
        <p:spPr>
          <a:xfrm>
            <a:off x="4933721" y="-19458"/>
            <a:ext cx="7261837" cy="6877457"/>
          </a:xfrm>
          <a:custGeom>
            <a:avLst/>
            <a:gdLst>
              <a:gd name="connsiteX0" fmla="*/ 3426278 w 8464509"/>
              <a:gd name="connsiteY0" fmla="*/ 0 h 6858000"/>
              <a:gd name="connsiteX1" fmla="*/ 3440072 w 8464509"/>
              <a:gd name="connsiteY1" fmla="*/ 37000 h 6858000"/>
              <a:gd name="connsiteX2" fmla="*/ 3440072 w 8464509"/>
              <a:gd name="connsiteY2" fmla="*/ 0 h 6858000"/>
              <a:gd name="connsiteX3" fmla="*/ 8464509 w 8464509"/>
              <a:gd name="connsiteY3" fmla="*/ 0 h 6858000"/>
              <a:gd name="connsiteX4" fmla="*/ 8464509 w 8464509"/>
              <a:gd name="connsiteY4" fmla="*/ 6858000 h 6858000"/>
              <a:gd name="connsiteX5" fmla="*/ 3440072 w 8464509"/>
              <a:gd name="connsiteY5" fmla="*/ 6858000 h 6858000"/>
              <a:gd name="connsiteX6" fmla="*/ 3440072 w 8464509"/>
              <a:gd name="connsiteY6" fmla="*/ 6839148 h 6858000"/>
              <a:gd name="connsiteX7" fmla="*/ 0 w 8464509"/>
              <a:gd name="connsiteY7" fmla="*/ 6858000 h 6858000"/>
              <a:gd name="connsiteX0" fmla="*/ 3426278 w 8464509"/>
              <a:gd name="connsiteY0" fmla="*/ 0 h 6858000"/>
              <a:gd name="connsiteX1" fmla="*/ 3440072 w 8464509"/>
              <a:gd name="connsiteY1" fmla="*/ 37000 h 6858000"/>
              <a:gd name="connsiteX2" fmla="*/ 3440072 w 8464509"/>
              <a:gd name="connsiteY2" fmla="*/ 0 h 6858000"/>
              <a:gd name="connsiteX3" fmla="*/ 8464509 w 8464509"/>
              <a:gd name="connsiteY3" fmla="*/ 0 h 6858000"/>
              <a:gd name="connsiteX4" fmla="*/ 8464509 w 8464509"/>
              <a:gd name="connsiteY4" fmla="*/ 6858000 h 6858000"/>
              <a:gd name="connsiteX5" fmla="*/ 3440072 w 8464509"/>
              <a:gd name="connsiteY5" fmla="*/ 6858000 h 6858000"/>
              <a:gd name="connsiteX6" fmla="*/ 0 w 8464509"/>
              <a:gd name="connsiteY6" fmla="*/ 6858000 h 6858000"/>
              <a:gd name="connsiteX7" fmla="*/ 3426278 w 8464509"/>
              <a:gd name="connsiteY7" fmla="*/ 0 h 6858000"/>
              <a:gd name="connsiteX0" fmla="*/ 3426278 w 8464509"/>
              <a:gd name="connsiteY0" fmla="*/ 0 h 6858000"/>
              <a:gd name="connsiteX1" fmla="*/ 3440072 w 8464509"/>
              <a:gd name="connsiteY1" fmla="*/ 37000 h 6858000"/>
              <a:gd name="connsiteX2" fmla="*/ 3440072 w 8464509"/>
              <a:gd name="connsiteY2" fmla="*/ 0 h 6858000"/>
              <a:gd name="connsiteX3" fmla="*/ 8464509 w 8464509"/>
              <a:gd name="connsiteY3" fmla="*/ 0 h 6858000"/>
              <a:gd name="connsiteX4" fmla="*/ 8464509 w 8464509"/>
              <a:gd name="connsiteY4" fmla="*/ 6858000 h 6858000"/>
              <a:gd name="connsiteX5" fmla="*/ 0 w 8464509"/>
              <a:gd name="connsiteY5" fmla="*/ 6858000 h 6858000"/>
              <a:gd name="connsiteX6" fmla="*/ 3426278 w 8464509"/>
              <a:gd name="connsiteY6" fmla="*/ 0 h 6858000"/>
              <a:gd name="connsiteX0" fmla="*/ 3993491 w 8464509"/>
              <a:gd name="connsiteY0" fmla="*/ 19455 h 6858000"/>
              <a:gd name="connsiteX1" fmla="*/ 3440072 w 8464509"/>
              <a:gd name="connsiteY1" fmla="*/ 37000 h 6858000"/>
              <a:gd name="connsiteX2" fmla="*/ 3440072 w 8464509"/>
              <a:gd name="connsiteY2" fmla="*/ 0 h 6858000"/>
              <a:gd name="connsiteX3" fmla="*/ 8464509 w 8464509"/>
              <a:gd name="connsiteY3" fmla="*/ 0 h 6858000"/>
              <a:gd name="connsiteX4" fmla="*/ 8464509 w 8464509"/>
              <a:gd name="connsiteY4" fmla="*/ 6858000 h 6858000"/>
              <a:gd name="connsiteX5" fmla="*/ 0 w 8464509"/>
              <a:gd name="connsiteY5" fmla="*/ 6858000 h 6858000"/>
              <a:gd name="connsiteX6" fmla="*/ 3993491 w 8464509"/>
              <a:gd name="connsiteY6" fmla="*/ 19455 h 6858000"/>
              <a:gd name="connsiteX0" fmla="*/ 3993491 w 8464509"/>
              <a:gd name="connsiteY0" fmla="*/ 19455 h 6858000"/>
              <a:gd name="connsiteX1" fmla="*/ 3440072 w 8464509"/>
              <a:gd name="connsiteY1" fmla="*/ 37000 h 6858000"/>
              <a:gd name="connsiteX2" fmla="*/ 8464509 w 8464509"/>
              <a:gd name="connsiteY2" fmla="*/ 0 h 6858000"/>
              <a:gd name="connsiteX3" fmla="*/ 8464509 w 8464509"/>
              <a:gd name="connsiteY3" fmla="*/ 6858000 h 6858000"/>
              <a:gd name="connsiteX4" fmla="*/ 0 w 8464509"/>
              <a:gd name="connsiteY4" fmla="*/ 6858000 h 6858000"/>
              <a:gd name="connsiteX5" fmla="*/ 3993491 w 8464509"/>
              <a:gd name="connsiteY5" fmla="*/ 19455 h 6858000"/>
              <a:gd name="connsiteX0" fmla="*/ 3993491 w 8464509"/>
              <a:gd name="connsiteY0" fmla="*/ 19455 h 6858000"/>
              <a:gd name="connsiteX1" fmla="*/ 8464509 w 8464509"/>
              <a:gd name="connsiteY1" fmla="*/ 0 h 6858000"/>
              <a:gd name="connsiteX2" fmla="*/ 8464509 w 8464509"/>
              <a:gd name="connsiteY2" fmla="*/ 6858000 h 6858000"/>
              <a:gd name="connsiteX3" fmla="*/ 0 w 8464509"/>
              <a:gd name="connsiteY3" fmla="*/ 6858000 h 6858000"/>
              <a:gd name="connsiteX4" fmla="*/ 3993491 w 8464509"/>
              <a:gd name="connsiteY4" fmla="*/ 19455 h 6858000"/>
              <a:gd name="connsiteX0" fmla="*/ 4061557 w 8464509"/>
              <a:gd name="connsiteY0" fmla="*/ 0 h 6858001"/>
              <a:gd name="connsiteX1" fmla="*/ 8464509 w 8464509"/>
              <a:gd name="connsiteY1" fmla="*/ 1 h 6858001"/>
              <a:gd name="connsiteX2" fmla="*/ 8464509 w 8464509"/>
              <a:gd name="connsiteY2" fmla="*/ 6858001 h 6858001"/>
              <a:gd name="connsiteX3" fmla="*/ 0 w 8464509"/>
              <a:gd name="connsiteY3" fmla="*/ 6858001 h 6858001"/>
              <a:gd name="connsiteX4" fmla="*/ 4061557 w 8464509"/>
              <a:gd name="connsiteY4" fmla="*/ 0 h 6858001"/>
              <a:gd name="connsiteX0" fmla="*/ 5059852 w 8464509"/>
              <a:gd name="connsiteY0" fmla="*/ 19454 h 6858000"/>
              <a:gd name="connsiteX1" fmla="*/ 8464509 w 8464509"/>
              <a:gd name="connsiteY1" fmla="*/ 0 h 6858000"/>
              <a:gd name="connsiteX2" fmla="*/ 8464509 w 8464509"/>
              <a:gd name="connsiteY2" fmla="*/ 6858000 h 6858000"/>
              <a:gd name="connsiteX3" fmla="*/ 0 w 8464509"/>
              <a:gd name="connsiteY3" fmla="*/ 6858000 h 6858000"/>
              <a:gd name="connsiteX4" fmla="*/ 5059852 w 8464509"/>
              <a:gd name="connsiteY4" fmla="*/ 19454 h 6858000"/>
              <a:gd name="connsiteX0" fmla="*/ 4061557 w 8464509"/>
              <a:gd name="connsiteY0" fmla="*/ 0 h 6877457"/>
              <a:gd name="connsiteX1" fmla="*/ 8464509 w 8464509"/>
              <a:gd name="connsiteY1" fmla="*/ 19457 h 6877457"/>
              <a:gd name="connsiteX2" fmla="*/ 8464509 w 8464509"/>
              <a:gd name="connsiteY2" fmla="*/ 6877457 h 6877457"/>
              <a:gd name="connsiteX3" fmla="*/ 0 w 8464509"/>
              <a:gd name="connsiteY3" fmla="*/ 6877457 h 6877457"/>
              <a:gd name="connsiteX4" fmla="*/ 4061557 w 8464509"/>
              <a:gd name="connsiteY4" fmla="*/ 0 h 6877457"/>
              <a:gd name="connsiteX0" fmla="*/ 4040810 w 8464509"/>
              <a:gd name="connsiteY0" fmla="*/ 0 h 6877457"/>
              <a:gd name="connsiteX1" fmla="*/ 8464509 w 8464509"/>
              <a:gd name="connsiteY1" fmla="*/ 19457 h 6877457"/>
              <a:gd name="connsiteX2" fmla="*/ 8464509 w 8464509"/>
              <a:gd name="connsiteY2" fmla="*/ 6877457 h 6877457"/>
              <a:gd name="connsiteX3" fmla="*/ 0 w 8464509"/>
              <a:gd name="connsiteY3" fmla="*/ 6877457 h 6877457"/>
              <a:gd name="connsiteX4" fmla="*/ 4040810 w 8464509"/>
              <a:gd name="connsiteY4" fmla="*/ 0 h 6877457"/>
              <a:gd name="connsiteX0" fmla="*/ 4040810 w 8464509"/>
              <a:gd name="connsiteY0" fmla="*/ 0 h 6877457"/>
              <a:gd name="connsiteX1" fmla="*/ 8464509 w 8464509"/>
              <a:gd name="connsiteY1" fmla="*/ 143986 h 6877457"/>
              <a:gd name="connsiteX2" fmla="*/ 8464509 w 8464509"/>
              <a:gd name="connsiteY2" fmla="*/ 6877457 h 6877457"/>
              <a:gd name="connsiteX3" fmla="*/ 0 w 8464509"/>
              <a:gd name="connsiteY3" fmla="*/ 6877457 h 6877457"/>
              <a:gd name="connsiteX4" fmla="*/ 4040810 w 8464509"/>
              <a:gd name="connsiteY4" fmla="*/ 0 h 6877457"/>
              <a:gd name="connsiteX0" fmla="*/ 4040810 w 8468658"/>
              <a:gd name="connsiteY0" fmla="*/ 0 h 6877457"/>
              <a:gd name="connsiteX1" fmla="*/ 8468658 w 8468658"/>
              <a:gd name="connsiteY1" fmla="*/ 12341 h 6877457"/>
              <a:gd name="connsiteX2" fmla="*/ 8464509 w 8468658"/>
              <a:gd name="connsiteY2" fmla="*/ 6877457 h 6877457"/>
              <a:gd name="connsiteX3" fmla="*/ 0 w 8468658"/>
              <a:gd name="connsiteY3" fmla="*/ 6877457 h 6877457"/>
              <a:gd name="connsiteX4" fmla="*/ 4040810 w 8468658"/>
              <a:gd name="connsiteY4" fmla="*/ 0 h 68774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68658" h="6877457">
                <a:moveTo>
                  <a:pt x="4040810" y="0"/>
                </a:moveTo>
                <a:lnTo>
                  <a:pt x="8468658" y="12341"/>
                </a:lnTo>
                <a:lnTo>
                  <a:pt x="8464509" y="6877457"/>
                </a:lnTo>
                <a:lnTo>
                  <a:pt x="0" y="6877457"/>
                </a:lnTo>
                <a:lnTo>
                  <a:pt x="4040810" y="0"/>
                </a:lnTo>
                <a:close/>
              </a:path>
            </a:pathLst>
          </a:custGeom>
          <a:solidFill>
            <a:schemeClr val="accent4"/>
          </a:solidFill>
        </p:spPr>
        <p:txBody>
          <a:bodyPr wrap="square">
            <a:noAutofit/>
          </a:bodyPr>
          <a:lstStyle/>
          <a:p>
            <a:r>
              <a:rPr lang="en-US"/>
              <a:t>Click icon to add picture</a:t>
            </a:r>
            <a:endParaRPr lang="en-US" dirty="0"/>
          </a:p>
        </p:txBody>
      </p:sp>
      <p:sp>
        <p:nvSpPr>
          <p:cNvPr id="14" name="Triangle 13">
            <a:extLst>
              <a:ext uri="{FF2B5EF4-FFF2-40B4-BE49-F238E27FC236}">
                <a16:creationId xmlns:a16="http://schemas.microsoft.com/office/drawing/2014/main" id="{6A021AF7-4044-A644-8DB8-495F263390D0}"/>
              </a:ext>
            </a:extLst>
          </p:cNvPr>
          <p:cNvSpPr/>
          <p:nvPr userDrawn="1"/>
        </p:nvSpPr>
        <p:spPr>
          <a:xfrm rot="10800000">
            <a:off x="4933721" y="267867"/>
            <a:ext cx="3031755" cy="3031755"/>
          </a:xfrm>
          <a:prstGeom prst="triangl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riangle 14">
            <a:extLst>
              <a:ext uri="{FF2B5EF4-FFF2-40B4-BE49-F238E27FC236}">
                <a16:creationId xmlns:a16="http://schemas.microsoft.com/office/drawing/2014/main" id="{D2DFDB14-A8D5-F944-A91C-960A5C2F22AF}"/>
              </a:ext>
            </a:extLst>
          </p:cNvPr>
          <p:cNvSpPr/>
          <p:nvPr userDrawn="1"/>
        </p:nvSpPr>
        <p:spPr>
          <a:xfrm>
            <a:off x="-22175" y="5596959"/>
            <a:ext cx="1261040" cy="1261040"/>
          </a:xfrm>
          <a:prstGeom prst="triangle">
            <a:avLst/>
          </a:prstGeom>
          <a:pattFill prst="lgGrid">
            <a:fgClr>
              <a:schemeClr val="accent1"/>
            </a:fgClr>
            <a:bgClr>
              <a:schemeClr val="tx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riangle 15">
            <a:extLst>
              <a:ext uri="{FF2B5EF4-FFF2-40B4-BE49-F238E27FC236}">
                <a16:creationId xmlns:a16="http://schemas.microsoft.com/office/drawing/2014/main" id="{B7735FBC-8FBF-9947-B380-14D44D2206B1}"/>
              </a:ext>
            </a:extLst>
          </p:cNvPr>
          <p:cNvSpPr/>
          <p:nvPr userDrawn="1"/>
        </p:nvSpPr>
        <p:spPr>
          <a:xfrm rot="10800000">
            <a:off x="184302" y="236698"/>
            <a:ext cx="519337" cy="519337"/>
          </a:xfrm>
          <a:prstGeom prst="triangle">
            <a:avLst/>
          </a:prstGeom>
          <a:pattFill prst="dkVert">
            <a:fgClr>
              <a:schemeClr val="accent1"/>
            </a:fgClr>
            <a:bgClr>
              <a:schemeClr val="tx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riangle 16">
            <a:extLst>
              <a:ext uri="{FF2B5EF4-FFF2-40B4-BE49-F238E27FC236}">
                <a16:creationId xmlns:a16="http://schemas.microsoft.com/office/drawing/2014/main" id="{17B7C303-8734-B141-AF0D-2945DA349FBD}"/>
              </a:ext>
            </a:extLst>
          </p:cNvPr>
          <p:cNvSpPr/>
          <p:nvPr userDrawn="1"/>
        </p:nvSpPr>
        <p:spPr>
          <a:xfrm>
            <a:off x="4414384" y="5795386"/>
            <a:ext cx="519337" cy="519337"/>
          </a:xfrm>
          <a:prstGeom prst="triangle">
            <a:avLst/>
          </a:prstGeom>
          <a:pattFill prst="wdUpDiag">
            <a:fgClr>
              <a:schemeClr val="accent1"/>
            </a:fgClr>
            <a:bgClr>
              <a:schemeClr val="tx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riangle 17">
            <a:extLst>
              <a:ext uri="{FF2B5EF4-FFF2-40B4-BE49-F238E27FC236}">
                <a16:creationId xmlns:a16="http://schemas.microsoft.com/office/drawing/2014/main" id="{67914AE0-93F2-8346-B885-5734D2B694B2}"/>
              </a:ext>
            </a:extLst>
          </p:cNvPr>
          <p:cNvSpPr/>
          <p:nvPr userDrawn="1"/>
        </p:nvSpPr>
        <p:spPr>
          <a:xfrm rot="5400000">
            <a:off x="-48606" y="3035784"/>
            <a:ext cx="648200" cy="527675"/>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6051693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and Content_Black">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97418687-D621-0443-9593-F546524940B3}"/>
              </a:ext>
            </a:extLst>
          </p:cNvPr>
          <p:cNvSpPr/>
          <p:nvPr userDrawn="1"/>
        </p:nvSpPr>
        <p:spPr>
          <a:xfrm>
            <a:off x="413825" y="483781"/>
            <a:ext cx="11364350" cy="589043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p:cNvSpPr>
            <a:spLocks noGrp="1"/>
          </p:cNvSpPr>
          <p:nvPr>
            <p:ph idx="1"/>
          </p:nvPr>
        </p:nvSpPr>
        <p:spPr>
          <a:xfrm>
            <a:off x="932329" y="2031121"/>
            <a:ext cx="10452848" cy="3933150"/>
          </a:xfrm>
        </p:spPr>
        <p:txBody>
          <a:bodyPr/>
          <a:lstStyle>
            <a:lvl1pPr marL="342900" indent="-342900">
              <a:buClr>
                <a:schemeClr val="accent1"/>
              </a:buClr>
              <a:buFont typeface="Arial" panose="020B0604020202020204" pitchFamily="34" charset="0"/>
              <a:buChar char="•"/>
              <a:defRPr>
                <a:solidFill>
                  <a:schemeClr val="bg1"/>
                </a:solidFill>
              </a:defRPr>
            </a:lvl1pPr>
            <a:lvl2pPr marL="486918" indent="-285750">
              <a:buClr>
                <a:schemeClr val="accent1"/>
              </a:buClr>
              <a:buFont typeface="Arial" panose="020B0604020202020204" pitchFamily="34" charset="0"/>
              <a:buChar char="•"/>
              <a:defRPr>
                <a:solidFill>
                  <a:schemeClr val="bg1"/>
                </a:solidFill>
              </a:defRPr>
            </a:lvl2pPr>
            <a:lvl3pPr marL="669798" indent="-285750">
              <a:buClr>
                <a:schemeClr val="accent1"/>
              </a:buClr>
              <a:buFont typeface="Arial" panose="020B0604020202020204" pitchFamily="34" charset="0"/>
              <a:buChar char="•"/>
              <a:defRPr>
                <a:solidFill>
                  <a:schemeClr val="bg1"/>
                </a:solidFill>
              </a:defRPr>
            </a:lvl3pPr>
            <a:lvl4pPr marL="852678" indent="-285750">
              <a:buClr>
                <a:schemeClr val="accent1"/>
              </a:buClr>
              <a:buFont typeface="Arial" panose="020B0604020202020204" pitchFamily="34" charset="0"/>
              <a:buChar char="•"/>
              <a:defRPr>
                <a:solidFill>
                  <a:schemeClr val="bg1"/>
                </a:solidFill>
              </a:defRPr>
            </a:lvl4pPr>
            <a:lvl5pPr marL="1035558" indent="-285750">
              <a:buClr>
                <a:schemeClr val="accent1"/>
              </a:buClr>
              <a:buFont typeface="Arial" panose="020B0604020202020204" pitchFamily="34" charset="0"/>
              <a:buChar cha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10/6/2023</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
        <p:nvSpPr>
          <p:cNvPr id="10" name="Title 9">
            <a:extLst>
              <a:ext uri="{FF2B5EF4-FFF2-40B4-BE49-F238E27FC236}">
                <a16:creationId xmlns:a16="http://schemas.microsoft.com/office/drawing/2014/main" id="{E885CA99-382D-3E4B-9C4E-B250026EF32E}"/>
              </a:ext>
            </a:extLst>
          </p:cNvPr>
          <p:cNvSpPr>
            <a:spLocks noGrp="1"/>
          </p:cNvSpPr>
          <p:nvPr>
            <p:ph type="title"/>
          </p:nvPr>
        </p:nvSpPr>
        <p:spPr>
          <a:xfrm>
            <a:off x="932329" y="893729"/>
            <a:ext cx="10452849" cy="910492"/>
          </a:xfrm>
        </p:spPr>
        <p:txBody>
          <a:bodyPr anchor="ctr"/>
          <a:lstStyle>
            <a:lvl1pPr algn="l">
              <a:defRPr>
                <a:solidFill>
                  <a:schemeClr val="bg1"/>
                </a:solidFill>
              </a:defRPr>
            </a:lvl1pPr>
          </a:lstStyle>
          <a:p>
            <a:r>
              <a:rPr lang="en-US"/>
              <a:t>Click to edit Master title style</a:t>
            </a:r>
            <a:endParaRPr lang="en-US" dirty="0"/>
          </a:p>
        </p:txBody>
      </p:sp>
      <p:sp>
        <p:nvSpPr>
          <p:cNvPr id="11" name="Triangle 10">
            <a:extLst>
              <a:ext uri="{FF2B5EF4-FFF2-40B4-BE49-F238E27FC236}">
                <a16:creationId xmlns:a16="http://schemas.microsoft.com/office/drawing/2014/main" id="{6FFCA020-4282-7D4F-AD59-3DEA5E91ADAB}"/>
              </a:ext>
            </a:extLst>
          </p:cNvPr>
          <p:cNvSpPr/>
          <p:nvPr userDrawn="1"/>
        </p:nvSpPr>
        <p:spPr>
          <a:xfrm>
            <a:off x="10459099" y="5309445"/>
            <a:ext cx="1465933" cy="1465933"/>
          </a:xfrm>
          <a:prstGeom prst="triangl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riangle 11">
            <a:extLst>
              <a:ext uri="{FF2B5EF4-FFF2-40B4-BE49-F238E27FC236}">
                <a16:creationId xmlns:a16="http://schemas.microsoft.com/office/drawing/2014/main" id="{653A8DFA-7BAB-7F45-AC35-E4D26BDBC78A}"/>
              </a:ext>
            </a:extLst>
          </p:cNvPr>
          <p:cNvSpPr/>
          <p:nvPr userDrawn="1"/>
        </p:nvSpPr>
        <p:spPr>
          <a:xfrm rot="5400000">
            <a:off x="-48606" y="1085138"/>
            <a:ext cx="648200" cy="527675"/>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22165603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Title Only Right">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C15DFD37-81D5-5742-B09A-5D4CBF48B7EA}"/>
              </a:ext>
            </a:extLst>
          </p:cNvPr>
          <p:cNvGrpSpPr/>
          <p:nvPr userDrawn="1"/>
        </p:nvGrpSpPr>
        <p:grpSpPr>
          <a:xfrm rot="10800000">
            <a:off x="5294245" y="0"/>
            <a:ext cx="6897755" cy="6858000"/>
            <a:chOff x="-17598" y="0"/>
            <a:chExt cx="6897755" cy="6858000"/>
          </a:xfrm>
        </p:grpSpPr>
        <p:sp>
          <p:nvSpPr>
            <p:cNvPr id="12" name="Freeform 11">
              <a:extLst>
                <a:ext uri="{FF2B5EF4-FFF2-40B4-BE49-F238E27FC236}">
                  <a16:creationId xmlns:a16="http://schemas.microsoft.com/office/drawing/2014/main" id="{00CF4E43-4A68-664C-B973-2FE49DC7733D}"/>
                </a:ext>
              </a:extLst>
            </p:cNvPr>
            <p:cNvSpPr/>
            <p:nvPr userDrawn="1"/>
          </p:nvSpPr>
          <p:spPr>
            <a:xfrm>
              <a:off x="-17598" y="0"/>
              <a:ext cx="6897755" cy="6858000"/>
            </a:xfrm>
            <a:custGeom>
              <a:avLst/>
              <a:gdLst>
                <a:gd name="connsiteX0" fmla="*/ 0 w 6838726"/>
                <a:gd name="connsiteY0" fmla="*/ 0 h 6853468"/>
                <a:gd name="connsiteX1" fmla="*/ 6838726 w 6838726"/>
                <a:gd name="connsiteY1" fmla="*/ 20138 h 6853468"/>
                <a:gd name="connsiteX2" fmla="*/ 3434396 w 6838726"/>
                <a:gd name="connsiteY2" fmla="*/ 6853468 h 6853468"/>
                <a:gd name="connsiteX3" fmla="*/ 0 w 6838726"/>
                <a:gd name="connsiteY3" fmla="*/ 6836433 h 6853468"/>
                <a:gd name="connsiteX4" fmla="*/ 0 w 6838726"/>
                <a:gd name="connsiteY4" fmla="*/ 0 h 6853468"/>
                <a:gd name="connsiteX0" fmla="*/ 15156 w 6853882"/>
                <a:gd name="connsiteY0" fmla="*/ 0 h 6861693"/>
                <a:gd name="connsiteX1" fmla="*/ 6853882 w 6853882"/>
                <a:gd name="connsiteY1" fmla="*/ 20138 h 6861693"/>
                <a:gd name="connsiteX2" fmla="*/ 3449552 w 6853882"/>
                <a:gd name="connsiteY2" fmla="*/ 6853468 h 6861693"/>
                <a:gd name="connsiteX3" fmla="*/ 0 w 6853882"/>
                <a:gd name="connsiteY3" fmla="*/ 6861693 h 6861693"/>
                <a:gd name="connsiteX4" fmla="*/ 15156 w 6853882"/>
                <a:gd name="connsiteY4" fmla="*/ 0 h 6861693"/>
                <a:gd name="connsiteX0" fmla="*/ 15156 w 6853882"/>
                <a:gd name="connsiteY0" fmla="*/ 0 h 6863572"/>
                <a:gd name="connsiteX1" fmla="*/ 6853882 w 6853882"/>
                <a:gd name="connsiteY1" fmla="*/ 20138 h 6863572"/>
                <a:gd name="connsiteX2" fmla="*/ 3444500 w 6853882"/>
                <a:gd name="connsiteY2" fmla="*/ 6863572 h 6863572"/>
                <a:gd name="connsiteX3" fmla="*/ 0 w 6853882"/>
                <a:gd name="connsiteY3" fmla="*/ 6861693 h 6863572"/>
                <a:gd name="connsiteX4" fmla="*/ 15156 w 6853882"/>
                <a:gd name="connsiteY4" fmla="*/ 0 h 6863572"/>
                <a:gd name="connsiteX0" fmla="*/ 0 w 6866861"/>
                <a:gd name="connsiteY0" fmla="*/ 0 h 6856528"/>
                <a:gd name="connsiteX1" fmla="*/ 6866861 w 6866861"/>
                <a:gd name="connsiteY1" fmla="*/ 13094 h 6856528"/>
                <a:gd name="connsiteX2" fmla="*/ 3457479 w 6866861"/>
                <a:gd name="connsiteY2" fmla="*/ 6856528 h 6856528"/>
                <a:gd name="connsiteX3" fmla="*/ 12979 w 6866861"/>
                <a:gd name="connsiteY3" fmla="*/ 6854649 h 6856528"/>
                <a:gd name="connsiteX4" fmla="*/ 0 w 6866861"/>
                <a:gd name="connsiteY4" fmla="*/ 0 h 6856528"/>
                <a:gd name="connsiteX0" fmla="*/ 0 w 6893137"/>
                <a:gd name="connsiteY0" fmla="*/ 7922 h 6864450"/>
                <a:gd name="connsiteX1" fmla="*/ 6893137 w 6893137"/>
                <a:gd name="connsiteY1" fmla="*/ 0 h 6864450"/>
                <a:gd name="connsiteX2" fmla="*/ 3457479 w 6893137"/>
                <a:gd name="connsiteY2" fmla="*/ 6864450 h 6864450"/>
                <a:gd name="connsiteX3" fmla="*/ 12979 w 6893137"/>
                <a:gd name="connsiteY3" fmla="*/ 6862571 h 6864450"/>
                <a:gd name="connsiteX4" fmla="*/ 0 w 6893137"/>
                <a:gd name="connsiteY4" fmla="*/ 7922 h 6864450"/>
                <a:gd name="connsiteX0" fmla="*/ 0 w 6897755"/>
                <a:gd name="connsiteY0" fmla="*/ 0 h 6870380"/>
                <a:gd name="connsiteX1" fmla="*/ 6897755 w 6897755"/>
                <a:gd name="connsiteY1" fmla="*/ 5930 h 6870380"/>
                <a:gd name="connsiteX2" fmla="*/ 3462097 w 6897755"/>
                <a:gd name="connsiteY2" fmla="*/ 6870380 h 6870380"/>
                <a:gd name="connsiteX3" fmla="*/ 17597 w 6897755"/>
                <a:gd name="connsiteY3" fmla="*/ 6868501 h 6870380"/>
                <a:gd name="connsiteX4" fmla="*/ 0 w 6897755"/>
                <a:gd name="connsiteY4" fmla="*/ 0 h 6870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7755" h="6870380">
                  <a:moveTo>
                    <a:pt x="0" y="0"/>
                  </a:moveTo>
                  <a:lnTo>
                    <a:pt x="6897755" y="5930"/>
                  </a:lnTo>
                  <a:lnTo>
                    <a:pt x="3462097" y="6870380"/>
                  </a:lnTo>
                  <a:lnTo>
                    <a:pt x="17597" y="6868501"/>
                  </a:lnTo>
                  <a:cubicBezTo>
                    <a:pt x="13271" y="4583618"/>
                    <a:pt x="4326" y="2284883"/>
                    <a:pt x="0"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riangle 12">
              <a:extLst>
                <a:ext uri="{FF2B5EF4-FFF2-40B4-BE49-F238E27FC236}">
                  <a16:creationId xmlns:a16="http://schemas.microsoft.com/office/drawing/2014/main" id="{AFAD3D76-9126-CC42-90B0-5BF85DC91E3E}"/>
                </a:ext>
              </a:extLst>
            </p:cNvPr>
            <p:cNvSpPr/>
            <p:nvPr userDrawn="1"/>
          </p:nvSpPr>
          <p:spPr>
            <a:xfrm>
              <a:off x="3641197" y="5941716"/>
              <a:ext cx="911753" cy="911753"/>
            </a:xfrm>
            <a:prstGeom prst="triangl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riangle 13">
              <a:extLst>
                <a:ext uri="{FF2B5EF4-FFF2-40B4-BE49-F238E27FC236}">
                  <a16:creationId xmlns:a16="http://schemas.microsoft.com/office/drawing/2014/main" id="{9D011AB3-8218-AE4F-9DF7-810A1B45C453}"/>
                </a:ext>
              </a:extLst>
            </p:cNvPr>
            <p:cNvSpPr/>
            <p:nvPr userDrawn="1"/>
          </p:nvSpPr>
          <p:spPr>
            <a:xfrm rot="10800000">
              <a:off x="4944403" y="174432"/>
              <a:ext cx="1590022" cy="1590022"/>
            </a:xfrm>
            <a:prstGeom prst="triangl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a:xfrm>
            <a:off x="10993582" y="6446838"/>
            <a:ext cx="780010" cy="365125"/>
          </a:xfrm>
        </p:spPr>
        <p:txBody>
          <a:bodyPr/>
          <a:lstStyle/>
          <a:p>
            <a:fld id="{3A98EE3D-8CD1-4C3F-BD1C-C98C9596463C}" type="slidenum">
              <a:rPr lang="en-US" smtClean="0"/>
              <a:t>‹#›</a:t>
            </a:fld>
            <a:endParaRPr lang="en-US" dirty="0"/>
          </a:p>
        </p:txBody>
      </p:sp>
      <p:sp>
        <p:nvSpPr>
          <p:cNvPr id="10" name="Title 1">
            <a:extLst>
              <a:ext uri="{FF2B5EF4-FFF2-40B4-BE49-F238E27FC236}">
                <a16:creationId xmlns:a16="http://schemas.microsoft.com/office/drawing/2014/main" id="{1877EC85-9CA1-EB4F-A9AC-2C02CB520866}"/>
              </a:ext>
            </a:extLst>
          </p:cNvPr>
          <p:cNvSpPr>
            <a:spLocks noGrp="1"/>
          </p:cNvSpPr>
          <p:nvPr>
            <p:ph type="title" hasCustomPrompt="1"/>
          </p:nvPr>
        </p:nvSpPr>
        <p:spPr>
          <a:xfrm>
            <a:off x="7775272" y="1954400"/>
            <a:ext cx="3889053" cy="3002359"/>
          </a:xfrm>
        </p:spPr>
        <p:txBody>
          <a:bodyPr anchor="ctr"/>
          <a:lstStyle>
            <a:lvl1pPr algn="ctr">
              <a:defRPr>
                <a:solidFill>
                  <a:schemeClr val="bg1"/>
                </a:solidFill>
              </a:defRPr>
            </a:lvl1pPr>
          </a:lstStyle>
          <a:p>
            <a:r>
              <a:rPr lang="en-US" dirty="0"/>
              <a:t>Title Goes Here</a:t>
            </a:r>
          </a:p>
        </p:txBody>
      </p:sp>
      <p:sp>
        <p:nvSpPr>
          <p:cNvPr id="9" name="Triangle 8">
            <a:extLst>
              <a:ext uri="{FF2B5EF4-FFF2-40B4-BE49-F238E27FC236}">
                <a16:creationId xmlns:a16="http://schemas.microsoft.com/office/drawing/2014/main" id="{D84320FE-42A3-294B-AAE0-3D16A63E3599}"/>
              </a:ext>
            </a:extLst>
          </p:cNvPr>
          <p:cNvSpPr/>
          <p:nvPr userDrawn="1"/>
        </p:nvSpPr>
        <p:spPr>
          <a:xfrm rot="16200000">
            <a:off x="11604063" y="3162897"/>
            <a:ext cx="648200" cy="527675"/>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74989556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Two Content">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97418687-D621-0443-9593-F546524940B3}"/>
              </a:ext>
            </a:extLst>
          </p:cNvPr>
          <p:cNvSpPr/>
          <p:nvPr userDrawn="1"/>
        </p:nvSpPr>
        <p:spPr>
          <a:xfrm>
            <a:off x="413825" y="483781"/>
            <a:ext cx="11364350" cy="589043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p:cNvSpPr>
            <a:spLocks noGrp="1"/>
          </p:cNvSpPr>
          <p:nvPr>
            <p:ph idx="1"/>
          </p:nvPr>
        </p:nvSpPr>
        <p:spPr>
          <a:xfrm>
            <a:off x="932329" y="2031121"/>
            <a:ext cx="4534616" cy="3933150"/>
          </a:xfrm>
        </p:spPr>
        <p:txBody>
          <a:bodyPr/>
          <a:lstStyle>
            <a:lvl1pPr marL="342900" indent="-342900">
              <a:buClr>
                <a:schemeClr val="accent1"/>
              </a:buClr>
              <a:buFont typeface="Arial" panose="020B0604020202020204" pitchFamily="34" charset="0"/>
              <a:buChar char="•"/>
              <a:defRPr>
                <a:solidFill>
                  <a:schemeClr val="bg1"/>
                </a:solidFill>
              </a:defRPr>
            </a:lvl1pPr>
            <a:lvl2pPr marL="486918" indent="-285750">
              <a:buClr>
                <a:schemeClr val="accent1"/>
              </a:buClr>
              <a:buFont typeface="Arial" panose="020B0604020202020204" pitchFamily="34" charset="0"/>
              <a:buChar char="•"/>
              <a:defRPr>
                <a:solidFill>
                  <a:schemeClr val="bg1"/>
                </a:solidFill>
              </a:defRPr>
            </a:lvl2pPr>
            <a:lvl3pPr marL="669798" indent="-285750">
              <a:buClr>
                <a:schemeClr val="accent1"/>
              </a:buClr>
              <a:buFont typeface="Arial" panose="020B0604020202020204" pitchFamily="34" charset="0"/>
              <a:buChar char="•"/>
              <a:defRPr>
                <a:solidFill>
                  <a:schemeClr val="bg1"/>
                </a:solidFill>
              </a:defRPr>
            </a:lvl3pPr>
            <a:lvl4pPr marL="852678" indent="-285750">
              <a:buClr>
                <a:schemeClr val="accent1"/>
              </a:buClr>
              <a:buFont typeface="Arial" panose="020B0604020202020204" pitchFamily="34" charset="0"/>
              <a:buChar char="•"/>
              <a:defRPr>
                <a:solidFill>
                  <a:schemeClr val="bg1"/>
                </a:solidFill>
              </a:defRPr>
            </a:lvl4pPr>
            <a:lvl5pPr marL="1035558" indent="-285750">
              <a:buClr>
                <a:schemeClr val="accent1"/>
              </a:buClr>
              <a:buFont typeface="Arial" panose="020B0604020202020204" pitchFamily="34" charset="0"/>
              <a:buChar cha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10/6/2023</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a:xfrm>
            <a:off x="1097279" y="6446838"/>
            <a:ext cx="6818262" cy="365125"/>
          </a:xfrm>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
        <p:nvSpPr>
          <p:cNvPr id="10" name="Title 9">
            <a:extLst>
              <a:ext uri="{FF2B5EF4-FFF2-40B4-BE49-F238E27FC236}">
                <a16:creationId xmlns:a16="http://schemas.microsoft.com/office/drawing/2014/main" id="{E885CA99-382D-3E4B-9C4E-B250026EF32E}"/>
              </a:ext>
            </a:extLst>
          </p:cNvPr>
          <p:cNvSpPr>
            <a:spLocks noGrp="1"/>
          </p:cNvSpPr>
          <p:nvPr>
            <p:ph type="title"/>
          </p:nvPr>
        </p:nvSpPr>
        <p:spPr>
          <a:xfrm>
            <a:off x="932330" y="893729"/>
            <a:ext cx="4534616" cy="910492"/>
          </a:xfrm>
        </p:spPr>
        <p:txBody>
          <a:bodyPr anchor="ctr"/>
          <a:lstStyle>
            <a:lvl1pPr algn="l">
              <a:defRPr>
                <a:solidFill>
                  <a:schemeClr val="bg1"/>
                </a:solidFill>
              </a:defRPr>
            </a:lvl1pPr>
          </a:lstStyle>
          <a:p>
            <a:r>
              <a:rPr lang="en-US"/>
              <a:t>Click to edit Master title style</a:t>
            </a:r>
            <a:endParaRPr lang="en-US" dirty="0"/>
          </a:p>
        </p:txBody>
      </p:sp>
      <p:sp>
        <p:nvSpPr>
          <p:cNvPr id="11" name="Triangle 10">
            <a:extLst>
              <a:ext uri="{FF2B5EF4-FFF2-40B4-BE49-F238E27FC236}">
                <a16:creationId xmlns:a16="http://schemas.microsoft.com/office/drawing/2014/main" id="{6FFCA020-4282-7D4F-AD59-3DEA5E91ADAB}"/>
              </a:ext>
            </a:extLst>
          </p:cNvPr>
          <p:cNvSpPr/>
          <p:nvPr userDrawn="1"/>
        </p:nvSpPr>
        <p:spPr>
          <a:xfrm>
            <a:off x="10459099" y="5309445"/>
            <a:ext cx="1465933" cy="1465933"/>
          </a:xfrm>
          <a:prstGeom prst="triangle">
            <a:avLst/>
          </a:prstGeom>
          <a:noFill/>
          <a:ln>
            <a:solidFill>
              <a:srgbClr val="C5AE7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riangle 11">
            <a:extLst>
              <a:ext uri="{FF2B5EF4-FFF2-40B4-BE49-F238E27FC236}">
                <a16:creationId xmlns:a16="http://schemas.microsoft.com/office/drawing/2014/main" id="{653A8DFA-7BAB-7F45-AC35-E4D26BDBC78A}"/>
              </a:ext>
            </a:extLst>
          </p:cNvPr>
          <p:cNvSpPr/>
          <p:nvPr userDrawn="1"/>
        </p:nvSpPr>
        <p:spPr>
          <a:xfrm rot="5400000">
            <a:off x="-48606" y="1085137"/>
            <a:ext cx="648200" cy="527675"/>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16">
            <a:extLst>
              <a:ext uri="{FF2B5EF4-FFF2-40B4-BE49-F238E27FC236}">
                <a16:creationId xmlns:a16="http://schemas.microsoft.com/office/drawing/2014/main" id="{F5D5DA7E-149B-BB4E-918D-C5FF23087FF1}"/>
              </a:ext>
            </a:extLst>
          </p:cNvPr>
          <p:cNvSpPr>
            <a:spLocks noGrp="1"/>
          </p:cNvSpPr>
          <p:nvPr>
            <p:ph type="pic" sz="quarter" idx="13"/>
          </p:nvPr>
        </p:nvSpPr>
        <p:spPr>
          <a:xfrm>
            <a:off x="3727491" y="0"/>
            <a:ext cx="8464509" cy="6858000"/>
          </a:xfrm>
          <a:custGeom>
            <a:avLst/>
            <a:gdLst>
              <a:gd name="connsiteX0" fmla="*/ 3426278 w 8464509"/>
              <a:gd name="connsiteY0" fmla="*/ 0 h 6858000"/>
              <a:gd name="connsiteX1" fmla="*/ 3440072 w 8464509"/>
              <a:gd name="connsiteY1" fmla="*/ 37000 h 6858000"/>
              <a:gd name="connsiteX2" fmla="*/ 3440072 w 8464509"/>
              <a:gd name="connsiteY2" fmla="*/ 0 h 6858000"/>
              <a:gd name="connsiteX3" fmla="*/ 8464509 w 8464509"/>
              <a:gd name="connsiteY3" fmla="*/ 0 h 6858000"/>
              <a:gd name="connsiteX4" fmla="*/ 8464509 w 8464509"/>
              <a:gd name="connsiteY4" fmla="*/ 6858000 h 6858000"/>
              <a:gd name="connsiteX5" fmla="*/ 3440072 w 8464509"/>
              <a:gd name="connsiteY5" fmla="*/ 6858000 h 6858000"/>
              <a:gd name="connsiteX6" fmla="*/ 3440072 w 8464509"/>
              <a:gd name="connsiteY6" fmla="*/ 6839148 h 6858000"/>
              <a:gd name="connsiteX7" fmla="*/ 0 w 8464509"/>
              <a:gd name="connsiteY7" fmla="*/ 6858000 h 6858000"/>
              <a:gd name="connsiteX0" fmla="*/ 3426278 w 8464509"/>
              <a:gd name="connsiteY0" fmla="*/ 0 h 6858000"/>
              <a:gd name="connsiteX1" fmla="*/ 3440072 w 8464509"/>
              <a:gd name="connsiteY1" fmla="*/ 37000 h 6858000"/>
              <a:gd name="connsiteX2" fmla="*/ 3440072 w 8464509"/>
              <a:gd name="connsiteY2" fmla="*/ 0 h 6858000"/>
              <a:gd name="connsiteX3" fmla="*/ 8464509 w 8464509"/>
              <a:gd name="connsiteY3" fmla="*/ 0 h 6858000"/>
              <a:gd name="connsiteX4" fmla="*/ 8464509 w 8464509"/>
              <a:gd name="connsiteY4" fmla="*/ 6858000 h 6858000"/>
              <a:gd name="connsiteX5" fmla="*/ 3440072 w 8464509"/>
              <a:gd name="connsiteY5" fmla="*/ 6858000 h 6858000"/>
              <a:gd name="connsiteX6" fmla="*/ 0 w 8464509"/>
              <a:gd name="connsiteY6" fmla="*/ 6858000 h 6858000"/>
              <a:gd name="connsiteX7" fmla="*/ 3426278 w 8464509"/>
              <a:gd name="connsiteY7" fmla="*/ 0 h 6858000"/>
              <a:gd name="connsiteX0" fmla="*/ 3426278 w 8464509"/>
              <a:gd name="connsiteY0" fmla="*/ 0 h 6858000"/>
              <a:gd name="connsiteX1" fmla="*/ 3440072 w 8464509"/>
              <a:gd name="connsiteY1" fmla="*/ 37000 h 6858000"/>
              <a:gd name="connsiteX2" fmla="*/ 3440072 w 8464509"/>
              <a:gd name="connsiteY2" fmla="*/ 0 h 6858000"/>
              <a:gd name="connsiteX3" fmla="*/ 8464509 w 8464509"/>
              <a:gd name="connsiteY3" fmla="*/ 0 h 6858000"/>
              <a:gd name="connsiteX4" fmla="*/ 8464509 w 8464509"/>
              <a:gd name="connsiteY4" fmla="*/ 6858000 h 6858000"/>
              <a:gd name="connsiteX5" fmla="*/ 0 w 8464509"/>
              <a:gd name="connsiteY5" fmla="*/ 6858000 h 6858000"/>
              <a:gd name="connsiteX6" fmla="*/ 3426278 w 8464509"/>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64509" h="6858000">
                <a:moveTo>
                  <a:pt x="3426278" y="0"/>
                </a:moveTo>
                <a:lnTo>
                  <a:pt x="3440072" y="37000"/>
                </a:lnTo>
                <a:lnTo>
                  <a:pt x="3440072" y="0"/>
                </a:lnTo>
                <a:lnTo>
                  <a:pt x="8464509" y="0"/>
                </a:lnTo>
                <a:lnTo>
                  <a:pt x="8464509" y="6858000"/>
                </a:lnTo>
                <a:lnTo>
                  <a:pt x="0" y="6858000"/>
                </a:lnTo>
                <a:lnTo>
                  <a:pt x="3426278" y="0"/>
                </a:lnTo>
                <a:close/>
              </a:path>
            </a:pathLst>
          </a:custGeom>
          <a:solidFill>
            <a:schemeClr val="accent4"/>
          </a:solidFill>
        </p:spPr>
        <p:txBody>
          <a:bodyPr wrap="square">
            <a:noAutofit/>
          </a:bodyPr>
          <a:lstStyle/>
          <a:p>
            <a:r>
              <a:rPr lang="en-US"/>
              <a:t>Click icon to add picture</a:t>
            </a:r>
            <a:endParaRPr lang="en-US" dirty="0"/>
          </a:p>
        </p:txBody>
      </p:sp>
      <p:sp>
        <p:nvSpPr>
          <p:cNvPr id="19" name="Triangle 18">
            <a:extLst>
              <a:ext uri="{FF2B5EF4-FFF2-40B4-BE49-F238E27FC236}">
                <a16:creationId xmlns:a16="http://schemas.microsoft.com/office/drawing/2014/main" id="{BEBB0DCE-DD71-FF40-B471-A617514321E6}"/>
              </a:ext>
            </a:extLst>
          </p:cNvPr>
          <p:cNvSpPr/>
          <p:nvPr userDrawn="1"/>
        </p:nvSpPr>
        <p:spPr>
          <a:xfrm rot="10800000">
            <a:off x="5869115" y="4530"/>
            <a:ext cx="911753" cy="911753"/>
          </a:xfrm>
          <a:prstGeom prst="triangl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80296200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wo Content Horizontal ">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3FFCAC17-2511-3D4F-A318-B241447A2C02}"/>
              </a:ext>
            </a:extLst>
          </p:cNvPr>
          <p:cNvSpPr/>
          <p:nvPr userDrawn="1"/>
        </p:nvSpPr>
        <p:spPr>
          <a:xfrm>
            <a:off x="413825" y="2941613"/>
            <a:ext cx="11364350" cy="343260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Content Placeholder 2">
            <a:extLst>
              <a:ext uri="{FF2B5EF4-FFF2-40B4-BE49-F238E27FC236}">
                <a16:creationId xmlns:a16="http://schemas.microsoft.com/office/drawing/2014/main" id="{C13F5538-7999-A74B-BCB7-A96C8DBCCD06}"/>
              </a:ext>
            </a:extLst>
          </p:cNvPr>
          <p:cNvSpPr>
            <a:spLocks noGrp="1"/>
          </p:cNvSpPr>
          <p:nvPr>
            <p:ph idx="1"/>
          </p:nvPr>
        </p:nvSpPr>
        <p:spPr>
          <a:xfrm>
            <a:off x="932329" y="4280546"/>
            <a:ext cx="10452848" cy="1791071"/>
          </a:xfrm>
        </p:spPr>
        <p:txBody>
          <a:bodyPr/>
          <a:lstStyle>
            <a:lvl1pPr marL="342900" indent="-342900">
              <a:buClr>
                <a:schemeClr val="accent1"/>
              </a:buClr>
              <a:buFont typeface="Arial" panose="020B0604020202020204" pitchFamily="34" charset="0"/>
              <a:buChar char="•"/>
              <a:defRPr>
                <a:solidFill>
                  <a:schemeClr val="bg1"/>
                </a:solidFill>
              </a:defRPr>
            </a:lvl1pPr>
            <a:lvl2pPr marL="486918" indent="-285750">
              <a:buClr>
                <a:schemeClr val="accent1"/>
              </a:buClr>
              <a:buFont typeface="Arial" panose="020B0604020202020204" pitchFamily="34" charset="0"/>
              <a:buChar char="•"/>
              <a:defRPr>
                <a:solidFill>
                  <a:schemeClr val="bg1"/>
                </a:solidFill>
              </a:defRPr>
            </a:lvl2pPr>
            <a:lvl3pPr marL="669798" indent="-285750">
              <a:buClr>
                <a:schemeClr val="accent1"/>
              </a:buClr>
              <a:buFont typeface="Arial" panose="020B0604020202020204" pitchFamily="34" charset="0"/>
              <a:buChar char="•"/>
              <a:defRPr>
                <a:solidFill>
                  <a:schemeClr val="bg1"/>
                </a:solidFill>
              </a:defRPr>
            </a:lvl3pPr>
            <a:lvl4pPr marL="852678" indent="-285750">
              <a:buClr>
                <a:schemeClr val="accent1"/>
              </a:buClr>
              <a:buFont typeface="Arial" panose="020B0604020202020204" pitchFamily="34" charset="0"/>
              <a:buChar char="•"/>
              <a:defRPr>
                <a:solidFill>
                  <a:schemeClr val="bg1"/>
                </a:solidFill>
              </a:defRPr>
            </a:lvl4pPr>
            <a:lvl5pPr marL="1035558" indent="-285750">
              <a:buClr>
                <a:schemeClr val="accent1"/>
              </a:buClr>
              <a:buFont typeface="Arial" panose="020B0604020202020204" pitchFamily="34" charset="0"/>
              <a:buChar cha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Date Placeholder 6">
            <a:extLst>
              <a:ext uri="{FF2B5EF4-FFF2-40B4-BE49-F238E27FC236}">
                <a16:creationId xmlns:a16="http://schemas.microsoft.com/office/drawing/2014/main" id="{DE5056B4-56A3-6E40-92E1-FA33B5C8F807}"/>
              </a:ext>
            </a:extLst>
          </p:cNvPr>
          <p:cNvSpPr>
            <a:spLocks noGrp="1"/>
          </p:cNvSpPr>
          <p:nvPr>
            <p:ph type="dt" sz="half" idx="10"/>
          </p:nvPr>
        </p:nvSpPr>
        <p:spPr>
          <a:xfrm>
            <a:off x="8218426" y="6446838"/>
            <a:ext cx="2584850" cy="365125"/>
          </a:xfrm>
        </p:spPr>
        <p:txBody>
          <a:bodyPr/>
          <a:lstStyle/>
          <a:p>
            <a:fld id="{4BE1D723-8F53-4F53-90B0-1982A396982E}" type="datetime1">
              <a:rPr lang="en-US" smtClean="0"/>
              <a:t>10/6/2023</a:t>
            </a:fld>
            <a:endParaRPr lang="en-US" dirty="0"/>
          </a:p>
        </p:txBody>
      </p:sp>
      <p:sp>
        <p:nvSpPr>
          <p:cNvPr id="17" name="Footer Placeholder 7">
            <a:extLst>
              <a:ext uri="{FF2B5EF4-FFF2-40B4-BE49-F238E27FC236}">
                <a16:creationId xmlns:a16="http://schemas.microsoft.com/office/drawing/2014/main" id="{A47DE6D7-793F-C846-8A00-3061847B66B0}"/>
              </a:ext>
            </a:extLst>
          </p:cNvPr>
          <p:cNvSpPr>
            <a:spLocks noGrp="1"/>
          </p:cNvSpPr>
          <p:nvPr>
            <p:ph type="ftr" sz="quarter" idx="11"/>
          </p:nvPr>
        </p:nvSpPr>
        <p:spPr>
          <a:xfrm>
            <a:off x="1097279" y="6446838"/>
            <a:ext cx="6818262" cy="365125"/>
          </a:xfrm>
        </p:spPr>
        <p:txBody>
          <a:bodyPr/>
          <a:lstStyle/>
          <a:p>
            <a:endParaRPr lang="en-US" dirty="0"/>
          </a:p>
        </p:txBody>
      </p:sp>
      <p:sp>
        <p:nvSpPr>
          <p:cNvPr id="18" name="Slide Number Placeholder 8">
            <a:extLst>
              <a:ext uri="{FF2B5EF4-FFF2-40B4-BE49-F238E27FC236}">
                <a16:creationId xmlns:a16="http://schemas.microsoft.com/office/drawing/2014/main" id="{B4C61174-2D39-E640-8A16-DCE655544212}"/>
              </a:ext>
            </a:extLst>
          </p:cNvPr>
          <p:cNvSpPr>
            <a:spLocks noGrp="1"/>
          </p:cNvSpPr>
          <p:nvPr>
            <p:ph type="sldNum" sz="quarter" idx="12"/>
          </p:nvPr>
        </p:nvSpPr>
        <p:spPr>
          <a:xfrm>
            <a:off x="10993582" y="6446838"/>
            <a:ext cx="780010" cy="365125"/>
          </a:xfrm>
        </p:spPr>
        <p:txBody>
          <a:bodyPr/>
          <a:lstStyle/>
          <a:p>
            <a:fld id="{3A98EE3D-8CD1-4C3F-BD1C-C98C9596463C}" type="slidenum">
              <a:rPr lang="en-US" smtClean="0"/>
              <a:t>‹#›</a:t>
            </a:fld>
            <a:endParaRPr lang="en-US" dirty="0"/>
          </a:p>
        </p:txBody>
      </p:sp>
      <p:sp>
        <p:nvSpPr>
          <p:cNvPr id="19" name="Title 9">
            <a:extLst>
              <a:ext uri="{FF2B5EF4-FFF2-40B4-BE49-F238E27FC236}">
                <a16:creationId xmlns:a16="http://schemas.microsoft.com/office/drawing/2014/main" id="{13596EE0-A679-3B49-BA9A-D5C79B0C8381}"/>
              </a:ext>
            </a:extLst>
          </p:cNvPr>
          <p:cNvSpPr>
            <a:spLocks noGrp="1"/>
          </p:cNvSpPr>
          <p:nvPr>
            <p:ph type="title"/>
          </p:nvPr>
        </p:nvSpPr>
        <p:spPr>
          <a:xfrm>
            <a:off x="932329" y="3143154"/>
            <a:ext cx="10452849" cy="910492"/>
          </a:xfrm>
        </p:spPr>
        <p:txBody>
          <a:bodyPr anchor="ctr"/>
          <a:lstStyle>
            <a:lvl1pPr algn="l">
              <a:defRPr>
                <a:solidFill>
                  <a:schemeClr val="bg1"/>
                </a:solidFill>
              </a:defRPr>
            </a:lvl1pPr>
          </a:lstStyle>
          <a:p>
            <a:r>
              <a:rPr lang="en-US"/>
              <a:t>Click to edit Master title style</a:t>
            </a:r>
            <a:endParaRPr lang="en-US" dirty="0"/>
          </a:p>
        </p:txBody>
      </p:sp>
      <p:sp>
        <p:nvSpPr>
          <p:cNvPr id="20" name="Triangle 19">
            <a:extLst>
              <a:ext uri="{FF2B5EF4-FFF2-40B4-BE49-F238E27FC236}">
                <a16:creationId xmlns:a16="http://schemas.microsoft.com/office/drawing/2014/main" id="{3E931B03-E301-6D48-8377-B08DA6C95F0B}"/>
              </a:ext>
            </a:extLst>
          </p:cNvPr>
          <p:cNvSpPr/>
          <p:nvPr userDrawn="1"/>
        </p:nvSpPr>
        <p:spPr>
          <a:xfrm>
            <a:off x="10459099" y="5309445"/>
            <a:ext cx="1465933" cy="1465933"/>
          </a:xfrm>
          <a:prstGeom prst="triangl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Triangle 20">
            <a:extLst>
              <a:ext uri="{FF2B5EF4-FFF2-40B4-BE49-F238E27FC236}">
                <a16:creationId xmlns:a16="http://schemas.microsoft.com/office/drawing/2014/main" id="{249401AC-F116-8B4C-A1A0-CF88B63E549B}"/>
              </a:ext>
            </a:extLst>
          </p:cNvPr>
          <p:cNvSpPr/>
          <p:nvPr userDrawn="1"/>
        </p:nvSpPr>
        <p:spPr>
          <a:xfrm rot="5400000">
            <a:off x="-48606" y="3334563"/>
            <a:ext cx="648200" cy="527675"/>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Picture Placeholder 3">
            <a:extLst>
              <a:ext uri="{FF2B5EF4-FFF2-40B4-BE49-F238E27FC236}">
                <a16:creationId xmlns:a16="http://schemas.microsoft.com/office/drawing/2014/main" id="{8A3226FF-244B-B540-ABAC-5C0E3DE3103C}"/>
              </a:ext>
            </a:extLst>
          </p:cNvPr>
          <p:cNvSpPr>
            <a:spLocks noGrp="1"/>
          </p:cNvSpPr>
          <p:nvPr>
            <p:ph type="pic" sz="quarter" idx="13"/>
          </p:nvPr>
        </p:nvSpPr>
        <p:spPr>
          <a:xfrm>
            <a:off x="413824" y="483782"/>
            <a:ext cx="11365992" cy="2457856"/>
          </a:xfrm>
          <a:solidFill>
            <a:schemeClr val="accent1"/>
          </a:solidFill>
        </p:spPr>
        <p:txBody>
          <a:bodyPr/>
          <a:lstStyle/>
          <a:p>
            <a:r>
              <a:rPr lang="en-US"/>
              <a:t>Click icon to add picture</a:t>
            </a:r>
            <a:endParaRPr lang="en-US" dirty="0"/>
          </a:p>
        </p:txBody>
      </p:sp>
    </p:spTree>
    <p:extLst>
      <p:ext uri="{BB962C8B-B14F-4D97-AF65-F5344CB8AC3E}">
        <p14:creationId xmlns:p14="http://schemas.microsoft.com/office/powerpoint/2010/main" val="87382691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Only Black">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97418687-D621-0443-9593-F546524940B3}"/>
              </a:ext>
            </a:extLst>
          </p:cNvPr>
          <p:cNvSpPr/>
          <p:nvPr userDrawn="1"/>
        </p:nvSpPr>
        <p:spPr>
          <a:xfrm>
            <a:off x="413825" y="483781"/>
            <a:ext cx="11364350" cy="589043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10/6/2023</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
        <p:nvSpPr>
          <p:cNvPr id="10" name="Title 9">
            <a:extLst>
              <a:ext uri="{FF2B5EF4-FFF2-40B4-BE49-F238E27FC236}">
                <a16:creationId xmlns:a16="http://schemas.microsoft.com/office/drawing/2014/main" id="{E885CA99-382D-3E4B-9C4E-B250026EF32E}"/>
              </a:ext>
            </a:extLst>
          </p:cNvPr>
          <p:cNvSpPr>
            <a:spLocks noGrp="1"/>
          </p:cNvSpPr>
          <p:nvPr>
            <p:ph type="title"/>
          </p:nvPr>
        </p:nvSpPr>
        <p:spPr>
          <a:xfrm>
            <a:off x="932329" y="893729"/>
            <a:ext cx="10452849" cy="910492"/>
          </a:xfrm>
        </p:spPr>
        <p:txBody>
          <a:bodyPr anchor="ctr"/>
          <a:lstStyle>
            <a:lvl1pPr algn="l">
              <a:defRPr>
                <a:solidFill>
                  <a:schemeClr val="bg1"/>
                </a:solidFill>
              </a:defRPr>
            </a:lvl1pPr>
          </a:lstStyle>
          <a:p>
            <a:r>
              <a:rPr lang="en-US"/>
              <a:t>Click to edit Master title style</a:t>
            </a:r>
            <a:endParaRPr lang="en-US" dirty="0"/>
          </a:p>
        </p:txBody>
      </p:sp>
      <p:sp>
        <p:nvSpPr>
          <p:cNvPr id="11" name="Triangle 10">
            <a:extLst>
              <a:ext uri="{FF2B5EF4-FFF2-40B4-BE49-F238E27FC236}">
                <a16:creationId xmlns:a16="http://schemas.microsoft.com/office/drawing/2014/main" id="{6FFCA020-4282-7D4F-AD59-3DEA5E91ADAB}"/>
              </a:ext>
            </a:extLst>
          </p:cNvPr>
          <p:cNvSpPr/>
          <p:nvPr userDrawn="1"/>
        </p:nvSpPr>
        <p:spPr>
          <a:xfrm>
            <a:off x="10459099" y="5309445"/>
            <a:ext cx="1465933" cy="1465933"/>
          </a:xfrm>
          <a:prstGeom prst="triangl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riangle 11">
            <a:extLst>
              <a:ext uri="{FF2B5EF4-FFF2-40B4-BE49-F238E27FC236}">
                <a16:creationId xmlns:a16="http://schemas.microsoft.com/office/drawing/2014/main" id="{653A8DFA-7BAB-7F45-AC35-E4D26BDBC78A}"/>
              </a:ext>
            </a:extLst>
          </p:cNvPr>
          <p:cNvSpPr/>
          <p:nvPr userDrawn="1"/>
        </p:nvSpPr>
        <p:spPr>
          <a:xfrm rot="5400000">
            <a:off x="-48606" y="1085138"/>
            <a:ext cx="648200" cy="527675"/>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20723674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Content_White">
    <p:bg>
      <p:bgPr>
        <a:solidFill>
          <a:schemeClr val="tx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97418687-D621-0443-9593-F546524940B3}"/>
              </a:ext>
            </a:extLst>
          </p:cNvPr>
          <p:cNvSpPr/>
          <p:nvPr userDrawn="1"/>
        </p:nvSpPr>
        <p:spPr>
          <a:xfrm>
            <a:off x="413825" y="483781"/>
            <a:ext cx="11364350" cy="58904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10/6/2023</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riangle 10">
            <a:extLst>
              <a:ext uri="{FF2B5EF4-FFF2-40B4-BE49-F238E27FC236}">
                <a16:creationId xmlns:a16="http://schemas.microsoft.com/office/drawing/2014/main" id="{6FFCA020-4282-7D4F-AD59-3DEA5E91ADAB}"/>
              </a:ext>
            </a:extLst>
          </p:cNvPr>
          <p:cNvSpPr/>
          <p:nvPr userDrawn="1"/>
        </p:nvSpPr>
        <p:spPr>
          <a:xfrm>
            <a:off x="10459099" y="5309445"/>
            <a:ext cx="1465933" cy="1465933"/>
          </a:xfrm>
          <a:prstGeom prst="triangl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riangle 11">
            <a:extLst>
              <a:ext uri="{FF2B5EF4-FFF2-40B4-BE49-F238E27FC236}">
                <a16:creationId xmlns:a16="http://schemas.microsoft.com/office/drawing/2014/main" id="{653A8DFA-7BAB-7F45-AC35-E4D26BDBC78A}"/>
              </a:ext>
            </a:extLst>
          </p:cNvPr>
          <p:cNvSpPr/>
          <p:nvPr userDrawn="1"/>
        </p:nvSpPr>
        <p:spPr>
          <a:xfrm rot="5400000">
            <a:off x="-48606" y="1085137"/>
            <a:ext cx="648200" cy="527675"/>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Content Placeholder 2">
            <a:extLst>
              <a:ext uri="{FF2B5EF4-FFF2-40B4-BE49-F238E27FC236}">
                <a16:creationId xmlns:a16="http://schemas.microsoft.com/office/drawing/2014/main" id="{913F7CD6-7F0D-1C4F-AE97-8E76514EED57}"/>
              </a:ext>
            </a:extLst>
          </p:cNvPr>
          <p:cNvSpPr>
            <a:spLocks noGrp="1"/>
          </p:cNvSpPr>
          <p:nvPr>
            <p:ph idx="1"/>
          </p:nvPr>
        </p:nvSpPr>
        <p:spPr>
          <a:xfrm>
            <a:off x="932329" y="2031121"/>
            <a:ext cx="10452848" cy="3933150"/>
          </a:xfrm>
        </p:spPr>
        <p:txBody>
          <a:bodyPr/>
          <a:lstStyle>
            <a:lvl1pPr marL="342900" indent="-342900">
              <a:buClr>
                <a:schemeClr val="accent1"/>
              </a:buClr>
              <a:buFont typeface="Arial" panose="020B0604020202020204" pitchFamily="34" charset="0"/>
              <a:buChar char="•"/>
              <a:defRPr>
                <a:solidFill>
                  <a:schemeClr val="tx1"/>
                </a:solidFill>
              </a:defRPr>
            </a:lvl1pPr>
            <a:lvl2pPr marL="486918" indent="-285750">
              <a:buClr>
                <a:schemeClr val="accent1"/>
              </a:buClr>
              <a:buFont typeface="Arial" panose="020B0604020202020204" pitchFamily="34" charset="0"/>
              <a:buChar char="•"/>
              <a:defRPr>
                <a:solidFill>
                  <a:schemeClr val="tx1"/>
                </a:solidFill>
              </a:defRPr>
            </a:lvl2pPr>
            <a:lvl3pPr marL="669798" indent="-285750">
              <a:buClr>
                <a:schemeClr val="accent1"/>
              </a:buClr>
              <a:buFont typeface="Arial" panose="020B0604020202020204" pitchFamily="34" charset="0"/>
              <a:buChar char="•"/>
              <a:defRPr>
                <a:solidFill>
                  <a:schemeClr val="tx1"/>
                </a:solidFill>
              </a:defRPr>
            </a:lvl3pPr>
            <a:lvl4pPr marL="852678" indent="-285750">
              <a:buClr>
                <a:schemeClr val="accent1"/>
              </a:buClr>
              <a:buFont typeface="Arial" panose="020B0604020202020204" pitchFamily="34" charset="0"/>
              <a:buChar char="•"/>
              <a:defRPr>
                <a:solidFill>
                  <a:schemeClr val="tx1"/>
                </a:solidFill>
              </a:defRPr>
            </a:lvl4pPr>
            <a:lvl5pPr marL="1035558" indent="-285750">
              <a:buClr>
                <a:schemeClr val="accent1"/>
              </a:buClr>
              <a:buFont typeface="Arial" panose="020B0604020202020204" pitchFamily="34" charset="0"/>
              <a:buChar cha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Title 9">
            <a:extLst>
              <a:ext uri="{FF2B5EF4-FFF2-40B4-BE49-F238E27FC236}">
                <a16:creationId xmlns:a16="http://schemas.microsoft.com/office/drawing/2014/main" id="{FC3934F6-C727-0048-AD31-76E16E779680}"/>
              </a:ext>
            </a:extLst>
          </p:cNvPr>
          <p:cNvSpPr>
            <a:spLocks noGrp="1"/>
          </p:cNvSpPr>
          <p:nvPr>
            <p:ph type="title"/>
          </p:nvPr>
        </p:nvSpPr>
        <p:spPr>
          <a:xfrm>
            <a:off x="932329" y="893729"/>
            <a:ext cx="10452849" cy="910492"/>
          </a:xfrm>
        </p:spPr>
        <p:txBody>
          <a:bodyPr anchor="ctr"/>
          <a:lstStyle>
            <a:lvl1pPr algn="l">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3438029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2D6E202-B606-4609-B914-27C9371A1F6D}" type="datetime1">
              <a:rPr lang="en-US" smtClean="0"/>
              <a:t>10/6/2023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965006576"/>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06424" y="1173575"/>
            <a:ext cx="9966960" cy="2926080"/>
          </a:xfrm>
        </p:spPr>
        <p:txBody>
          <a:bodyPr anchor="b">
            <a:noAutofit/>
          </a:bodyPr>
          <a:lstStyle>
            <a:lvl1pPr algn="ctr">
              <a:lnSpc>
                <a:spcPct val="85000"/>
              </a:lnSpc>
              <a:defRPr sz="7200" b="0" cap="all" baseline="0"/>
            </a:lvl1pPr>
          </a:lstStyle>
          <a:p>
            <a:r>
              <a:rPr lang="en-US"/>
              <a:t>Click to edit Master title style</a:t>
            </a:r>
            <a:endParaRPr lang="en-US" dirty="0"/>
          </a:p>
        </p:txBody>
      </p:sp>
      <p:sp>
        <p:nvSpPr>
          <p:cNvPr id="3" name="Text Placeholder 2"/>
          <p:cNvSpPr>
            <a:spLocks noGrp="1"/>
          </p:cNvSpPr>
          <p:nvPr>
            <p:ph type="body" idx="1"/>
          </p:nvPr>
        </p:nvSpPr>
        <p:spPr>
          <a:xfrm>
            <a:off x="1709928" y="4154520"/>
            <a:ext cx="8769096" cy="1363806"/>
          </a:xfrm>
        </p:spPr>
        <p:txBody>
          <a:bodyPr anchor="t">
            <a:normAutofit/>
          </a:bodyPr>
          <a:lstStyle>
            <a:lvl1pPr marL="0" indent="0" algn="ctr">
              <a:buNone/>
              <a:defRPr sz="2200">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2D6E202-B606-4609-B914-27C9371A1F6D}" type="datetime1">
              <a:rPr lang="en-US" smtClean="0"/>
              <a:t>10/6/2023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cxnSp>
        <p:nvCxnSpPr>
          <p:cNvPr id="7" name="Straight Connector 6"/>
          <p:cNvCxnSpPr/>
          <p:nvPr/>
        </p:nvCxnSpPr>
        <p:spPr>
          <a:xfrm>
            <a:off x="1981200" y="4020408"/>
            <a:ext cx="8229601"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67218729"/>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3000" y="2057399"/>
            <a:ext cx="4754880" cy="40233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67612" y="2057400"/>
            <a:ext cx="4754880" cy="40233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2D6E202-B606-4609-B914-27C9371A1F6D}" type="datetime1">
              <a:rPr lang="en-US" smtClean="0"/>
              <a:t>10/6/2023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46490265"/>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143000" y="2001511"/>
            <a:ext cx="4754880" cy="777240"/>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3000" y="2721483"/>
            <a:ext cx="4754880" cy="338328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69173" y="1999032"/>
            <a:ext cx="4754880" cy="777240"/>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69173" y="2719322"/>
            <a:ext cx="4754880" cy="338328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2D6E202-B606-4609-B914-27C9371A1F6D}" type="datetime1">
              <a:rPr lang="en-US" smtClean="0"/>
              <a:t>10/6/2023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023648840"/>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2D6E202-B606-4609-B914-27C9371A1F6D}" type="datetime1">
              <a:rPr lang="en-US" smtClean="0"/>
              <a:t>10/6/2023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974509438"/>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2D6E202-B606-4609-B914-27C9371A1F6D}" type="datetime1">
              <a:rPr lang="en-US" smtClean="0"/>
              <a:t>10/6/2023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997850257"/>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3000" y="1097280"/>
            <a:ext cx="3931920" cy="1737360"/>
          </a:xfrm>
        </p:spPr>
        <p:txBody>
          <a:bodyPr anchor="b">
            <a:noAutofit/>
          </a:bodyPr>
          <a:lstStyle>
            <a:lvl1pPr>
              <a:lnSpc>
                <a:spcPct val="90000"/>
              </a:lnSpc>
              <a:defRPr sz="4000" b="0"/>
            </a:lvl1pPr>
          </a:lstStyle>
          <a:p>
            <a:r>
              <a:rPr lang="en-US"/>
              <a:t>Click to edit Master title style</a:t>
            </a:r>
            <a:endParaRPr lang="en-US" dirty="0"/>
          </a:p>
        </p:txBody>
      </p:sp>
      <p:sp>
        <p:nvSpPr>
          <p:cNvPr id="3" name="Content Placeholder 2"/>
          <p:cNvSpPr>
            <a:spLocks noGrp="1"/>
          </p:cNvSpPr>
          <p:nvPr>
            <p:ph idx="1"/>
          </p:nvPr>
        </p:nvSpPr>
        <p:spPr>
          <a:xfrm>
            <a:off x="5852159" y="1097280"/>
            <a:ext cx="5212080" cy="46634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3000" y="2834640"/>
            <a:ext cx="3931920" cy="3017520"/>
          </a:xfrm>
        </p:spPr>
        <p:txBody>
          <a:bodyPr>
            <a:normAutofit/>
          </a:bodyPr>
          <a:lstStyle>
            <a:lvl1pPr marL="0" indent="0">
              <a:lnSpc>
                <a:spcPct val="100000"/>
              </a:lnSpc>
              <a:spcBef>
                <a:spcPts val="1000"/>
              </a:spcBef>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2D6E202-B606-4609-B914-27C9371A1F6D}" type="datetime1">
              <a:rPr lang="en-US" smtClean="0"/>
              <a:t>10/6/2023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37882704"/>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3000" y="1097280"/>
            <a:ext cx="3931920" cy="1737360"/>
          </a:xfrm>
        </p:spPr>
        <p:txBody>
          <a:bodyPr anchor="b">
            <a:noAutofit/>
          </a:bodyPr>
          <a:lstStyle>
            <a:lvl1pPr>
              <a:lnSpc>
                <a:spcPct val="90000"/>
              </a:lnSpc>
              <a:defRPr sz="40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5413248" y="1069847"/>
            <a:ext cx="6099048" cy="4800600"/>
          </a:xfrm>
        </p:spPr>
        <p:txBody>
          <a:bodyPr lIns="274320" tIns="182880" anchor="t">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3000" y="2834640"/>
            <a:ext cx="3931920" cy="2880360"/>
          </a:xfrm>
        </p:spPr>
        <p:txBody>
          <a:bodyPr>
            <a:normAutofit/>
          </a:bodyPr>
          <a:lstStyle>
            <a:lvl1pPr marL="0" indent="0">
              <a:lnSpc>
                <a:spcPct val="100000"/>
              </a:lnSpc>
              <a:spcBef>
                <a:spcPts val="1000"/>
              </a:spcBef>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2D6E202-B606-4609-B914-27C9371A1F6D}" type="datetime1">
              <a:rPr lang="en-US" smtClean="0"/>
              <a:t>10/6/2023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591468950"/>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7" name="Rectangle 6"/>
          <p:cNvSpPr>
            <a:spLocks noChangeAspect="1"/>
          </p:cNvSpPr>
          <p:nvPr/>
        </p:nvSpPr>
        <p:spPr>
          <a:xfrm>
            <a:off x="231140" y="243840"/>
            <a:ext cx="11724640" cy="637793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143000" y="609600"/>
            <a:ext cx="9875520" cy="135636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43000" y="2057400"/>
            <a:ext cx="9872871" cy="40386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142996" y="6223828"/>
            <a:ext cx="2329074" cy="365125"/>
          </a:xfrm>
          <a:prstGeom prst="rect">
            <a:avLst/>
          </a:prstGeom>
        </p:spPr>
        <p:txBody>
          <a:bodyPr vert="horz" lIns="91440" tIns="45720" rIns="91440" bIns="45720" rtlCol="0" anchor="ctr"/>
          <a:lstStyle>
            <a:lvl1pPr algn="l">
              <a:defRPr sz="1200">
                <a:solidFill>
                  <a:schemeClr val="accent1"/>
                </a:solidFill>
              </a:defRPr>
            </a:lvl1pPr>
          </a:lstStyle>
          <a:p>
            <a:fld id="{62D6E202-B606-4609-B914-27C9371A1F6D}" type="datetime1">
              <a:rPr lang="en-US" smtClean="0"/>
              <a:t>10/6/2023</a:t>
            </a:fld>
            <a:endParaRPr lang="en-US" dirty="0"/>
          </a:p>
        </p:txBody>
      </p:sp>
      <p:sp>
        <p:nvSpPr>
          <p:cNvPr id="5" name="Footer Placeholder 4"/>
          <p:cNvSpPr>
            <a:spLocks noGrp="1"/>
          </p:cNvSpPr>
          <p:nvPr>
            <p:ph type="ftr" sz="quarter" idx="3"/>
          </p:nvPr>
        </p:nvSpPr>
        <p:spPr>
          <a:xfrm>
            <a:off x="3949148" y="6223828"/>
            <a:ext cx="4717774" cy="365125"/>
          </a:xfrm>
          <a:prstGeom prst="rect">
            <a:avLst/>
          </a:prstGeom>
        </p:spPr>
        <p:txBody>
          <a:bodyPr vert="horz" lIns="91440" tIns="45720" rIns="91440" bIns="45720" rtlCol="0" anchor="ctr"/>
          <a:lstStyle>
            <a:lvl1pPr algn="ctr">
              <a:defRPr sz="1200">
                <a:solidFill>
                  <a:schemeClr val="accent1"/>
                </a:solidFill>
              </a:defRPr>
            </a:lvl1pPr>
          </a:lstStyle>
          <a:p>
            <a:endParaRPr lang="en-US" dirty="0"/>
          </a:p>
        </p:txBody>
      </p:sp>
      <p:sp>
        <p:nvSpPr>
          <p:cNvPr id="6" name="Slide Number Placeholder 5"/>
          <p:cNvSpPr>
            <a:spLocks noGrp="1"/>
          </p:cNvSpPr>
          <p:nvPr>
            <p:ph type="sldNum" sz="quarter" idx="4"/>
          </p:nvPr>
        </p:nvSpPr>
        <p:spPr>
          <a:xfrm>
            <a:off x="9329530" y="6223828"/>
            <a:ext cx="1706217" cy="365125"/>
          </a:xfrm>
          <a:prstGeom prst="rect">
            <a:avLst/>
          </a:prstGeom>
        </p:spPr>
        <p:txBody>
          <a:bodyPr vert="horz" lIns="91440" tIns="45720" rIns="91440" bIns="45720" rtlCol="0" anchor="ctr"/>
          <a:lstStyle>
            <a:lvl1pPr algn="r">
              <a:defRPr sz="1200">
                <a:solidFill>
                  <a:schemeClr val="accent1"/>
                </a:solidFill>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3521258642"/>
      </p:ext>
    </p:extLst>
  </p:cSld>
  <p:clrMap bg1="lt1" tx1="dk1" bg2="lt2" tx2="dk2" accent1="accent1" accent2="accent2" accent3="accent3" accent4="accent4" accent5="accent5" accent6="accent6" hlink="hlink" folHlink="folHlink"/>
  <p:sldLayoutIdLst>
    <p:sldLayoutId id="2147483814" r:id="rId1"/>
    <p:sldLayoutId id="2147483815" r:id="rId2"/>
    <p:sldLayoutId id="2147483816" r:id="rId3"/>
    <p:sldLayoutId id="2147483817" r:id="rId4"/>
    <p:sldLayoutId id="2147483818" r:id="rId5"/>
    <p:sldLayoutId id="2147483819" r:id="rId6"/>
    <p:sldLayoutId id="2147483820" r:id="rId7"/>
    <p:sldLayoutId id="2147483821" r:id="rId8"/>
    <p:sldLayoutId id="2147483822" r:id="rId9"/>
    <p:sldLayoutId id="2147483823" r:id="rId10"/>
    <p:sldLayoutId id="2147483824" r:id="rId11"/>
    <p:sldLayoutId id="2147483825" r:id="rId12"/>
    <p:sldLayoutId id="2147483830" r:id="rId13"/>
    <p:sldLayoutId id="2147483831" r:id="rId14"/>
    <p:sldLayoutId id="2147483836" r:id="rId15"/>
    <p:sldLayoutId id="2147483837" r:id="rId16"/>
    <p:sldLayoutId id="2147483787" r:id="rId17"/>
    <p:sldLayoutId id="2147483784" r:id="rId18"/>
  </p:sldLayoutIdLst>
  <p:hf sldNum="0" hdr="0" ftr="0" dt="0"/>
  <p:txStyles>
    <p:title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p:titleStyle>
    <p:body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hyperlink" Target="https://github.com/annikaa05/TeamTBA_CS4" TargetMode="Externa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1.png"/><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7.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7.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E7C09F3-1BE8-0445-A3C4-9C100D32B8D9}"/>
              </a:ext>
            </a:extLst>
          </p:cNvPr>
          <p:cNvSpPr>
            <a:spLocks noGrp="1"/>
          </p:cNvSpPr>
          <p:nvPr>
            <p:ph type="ctrTitle"/>
          </p:nvPr>
        </p:nvSpPr>
        <p:spPr/>
        <p:txBody>
          <a:bodyPr>
            <a:normAutofit fontScale="90000"/>
          </a:bodyPr>
          <a:lstStyle/>
          <a:p>
            <a:r>
              <a:rPr lang="en-US" dirty="0"/>
              <a:t>Case Study 4:</a:t>
            </a:r>
            <a:br>
              <a:rPr lang="en-US" dirty="0"/>
            </a:br>
            <a:r>
              <a:rPr lang="en-US" dirty="0"/>
              <a:t>Oil and Gas Asset Management Analysis</a:t>
            </a:r>
          </a:p>
        </p:txBody>
      </p:sp>
      <p:sp>
        <p:nvSpPr>
          <p:cNvPr id="6" name="Subtitle 5">
            <a:extLst>
              <a:ext uri="{FF2B5EF4-FFF2-40B4-BE49-F238E27FC236}">
                <a16:creationId xmlns:a16="http://schemas.microsoft.com/office/drawing/2014/main" id="{C770EE27-FD77-894D-9D88-F5A548E1DCAF}"/>
              </a:ext>
            </a:extLst>
          </p:cNvPr>
          <p:cNvSpPr>
            <a:spLocks noGrp="1"/>
          </p:cNvSpPr>
          <p:nvPr>
            <p:ph type="subTitle" idx="1"/>
          </p:nvPr>
        </p:nvSpPr>
        <p:spPr>
          <a:xfrm>
            <a:off x="6996413" y="4033027"/>
            <a:ext cx="4567608" cy="1811567"/>
          </a:xfrm>
        </p:spPr>
        <p:txBody>
          <a:bodyPr>
            <a:normAutofit lnSpcReduction="10000"/>
          </a:bodyPr>
          <a:lstStyle/>
          <a:p>
            <a:r>
              <a:rPr lang="en-US" dirty="0"/>
              <a:t>Batch1_Sitesh_muduli</a:t>
            </a:r>
          </a:p>
          <a:p>
            <a:r>
              <a:rPr lang="en-US" dirty="0"/>
              <a:t>Batch1_Soumya_Sourav_behera</a:t>
            </a:r>
          </a:p>
          <a:p>
            <a:r>
              <a:rPr lang="en-US" dirty="0"/>
              <a:t>Batch5_arohi_rathore</a:t>
            </a:r>
          </a:p>
          <a:p>
            <a:r>
              <a:rPr lang="en-US" dirty="0"/>
              <a:t>Batch5_Annika_Chandra</a:t>
            </a:r>
          </a:p>
          <a:p>
            <a:r>
              <a:rPr lang="en-US" dirty="0"/>
              <a:t>Batch5_Shashikant_suman</a:t>
            </a:r>
          </a:p>
          <a:p>
            <a:endParaRPr lang="en-US" dirty="0"/>
          </a:p>
        </p:txBody>
      </p:sp>
    </p:spTree>
    <p:extLst>
      <p:ext uri="{BB962C8B-B14F-4D97-AF65-F5344CB8AC3E}">
        <p14:creationId xmlns:p14="http://schemas.microsoft.com/office/powerpoint/2010/main" val="15641109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27">
            <a:extLst>
              <a:ext uri="{FF2B5EF4-FFF2-40B4-BE49-F238E27FC236}">
                <a16:creationId xmlns:a16="http://schemas.microsoft.com/office/drawing/2014/main" id="{4988F789-C14D-C841-BDEB-8ACF77377239}"/>
              </a:ext>
            </a:extLst>
          </p:cNvPr>
          <p:cNvSpPr>
            <a:spLocks noGrp="1"/>
          </p:cNvSpPr>
          <p:nvPr>
            <p:ph type="title"/>
          </p:nvPr>
        </p:nvSpPr>
        <p:spPr>
          <a:xfrm>
            <a:off x="8176427" y="4369796"/>
            <a:ext cx="3889053" cy="3002359"/>
          </a:xfrm>
        </p:spPr>
        <p:txBody>
          <a:bodyPr/>
          <a:lstStyle/>
          <a:p>
            <a:r>
              <a:rPr lang="en-US" dirty="0"/>
              <a:t>Curated Layer</a:t>
            </a:r>
          </a:p>
        </p:txBody>
      </p:sp>
      <p:pic>
        <p:nvPicPr>
          <p:cNvPr id="3" name="Picture 2">
            <a:extLst>
              <a:ext uri="{FF2B5EF4-FFF2-40B4-BE49-F238E27FC236}">
                <a16:creationId xmlns:a16="http://schemas.microsoft.com/office/drawing/2014/main" id="{D71C1825-C9D6-7AFC-C986-D2B6F9DB117D}"/>
              </a:ext>
            </a:extLst>
          </p:cNvPr>
          <p:cNvPicPr>
            <a:picLocks noChangeAspect="1"/>
          </p:cNvPicPr>
          <p:nvPr/>
        </p:nvPicPr>
        <p:blipFill>
          <a:blip r:embed="rId2"/>
          <a:stretch>
            <a:fillRect/>
          </a:stretch>
        </p:blipFill>
        <p:spPr>
          <a:xfrm>
            <a:off x="219996" y="45109"/>
            <a:ext cx="8725596" cy="5453497"/>
          </a:xfrm>
          <a:prstGeom prst="rect">
            <a:avLst/>
          </a:prstGeom>
        </p:spPr>
      </p:pic>
    </p:spTree>
    <p:extLst>
      <p:ext uri="{BB962C8B-B14F-4D97-AF65-F5344CB8AC3E}">
        <p14:creationId xmlns:p14="http://schemas.microsoft.com/office/powerpoint/2010/main" val="659615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CB8472-C0B7-A9EE-62DF-BA42C5009EB3}"/>
              </a:ext>
            </a:extLst>
          </p:cNvPr>
          <p:cNvSpPr>
            <a:spLocks noGrp="1"/>
          </p:cNvSpPr>
          <p:nvPr>
            <p:ph type="title"/>
          </p:nvPr>
        </p:nvSpPr>
        <p:spPr/>
        <p:txBody>
          <a:bodyPr/>
          <a:lstStyle/>
          <a:p>
            <a:r>
              <a:rPr lang="en-IN" dirty="0"/>
              <a:t>Screenshots of Dashboards</a:t>
            </a:r>
          </a:p>
        </p:txBody>
      </p:sp>
    </p:spTree>
    <p:extLst>
      <p:ext uri="{BB962C8B-B14F-4D97-AF65-F5344CB8AC3E}">
        <p14:creationId xmlns:p14="http://schemas.microsoft.com/office/powerpoint/2010/main" val="22715402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image">
            <a:extLst>
              <a:ext uri="{FF2B5EF4-FFF2-40B4-BE49-F238E27FC236}">
                <a16:creationId xmlns:a16="http://schemas.microsoft.com/office/drawing/2014/main" id="{858569B1-9DF6-6454-B5C7-647D482D916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6401" y="451619"/>
            <a:ext cx="11399520" cy="61784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64081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a:extLst>
              <a:ext uri="{FF2B5EF4-FFF2-40B4-BE49-F238E27FC236}">
                <a16:creationId xmlns:a16="http://schemas.microsoft.com/office/drawing/2014/main" id="{8927F938-3835-9E43-21FD-694CAB4FD8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8402" y="703798"/>
            <a:ext cx="9871518" cy="52613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56923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6EB14C6-69D9-C45C-670B-EE97213DE601}"/>
              </a:ext>
            </a:extLst>
          </p:cNvPr>
          <p:cNvSpPr txBox="1"/>
          <p:nvPr/>
        </p:nvSpPr>
        <p:spPr>
          <a:xfrm>
            <a:off x="2078966" y="2251494"/>
            <a:ext cx="9230264" cy="1384995"/>
          </a:xfrm>
          <a:prstGeom prst="rect">
            <a:avLst/>
          </a:prstGeom>
          <a:noFill/>
        </p:spPr>
        <p:txBody>
          <a:bodyPr wrap="square" rtlCol="0">
            <a:spAutoFit/>
          </a:bodyPr>
          <a:lstStyle/>
          <a:p>
            <a:r>
              <a:rPr lang="en-US" dirty="0"/>
              <a:t>"</a:t>
            </a:r>
            <a:r>
              <a:rPr lang="en-US" sz="2800" b="1" dirty="0">
                <a:solidFill>
                  <a:schemeClr val="bg1"/>
                </a:solidFill>
              </a:rPr>
              <a:t>Which company should one consider investing in by analyzing a dataset of assets generated by various companies over the years?</a:t>
            </a:r>
            <a:endParaRPr lang="en-IN" sz="2800" b="1" dirty="0">
              <a:solidFill>
                <a:schemeClr val="bg1"/>
              </a:solidFill>
            </a:endParaRPr>
          </a:p>
        </p:txBody>
      </p:sp>
    </p:spTree>
    <p:extLst>
      <p:ext uri="{BB962C8B-B14F-4D97-AF65-F5344CB8AC3E}">
        <p14:creationId xmlns:p14="http://schemas.microsoft.com/office/powerpoint/2010/main" val="40260902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a:extLst>
              <a:ext uri="{FF2B5EF4-FFF2-40B4-BE49-F238E27FC236}">
                <a16:creationId xmlns:a16="http://schemas.microsoft.com/office/drawing/2014/main" id="{40D1D0AD-99DC-F7DA-90CE-A7B807DA8AF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6415" y="735669"/>
            <a:ext cx="9718735" cy="53866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96847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4" name="Picture 4">
            <a:extLst>
              <a:ext uri="{FF2B5EF4-FFF2-40B4-BE49-F238E27FC236}">
                <a16:creationId xmlns:a16="http://schemas.microsoft.com/office/drawing/2014/main" id="{824B3B1D-95CD-FBC0-DDCB-F39C68A002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3606" y="676768"/>
            <a:ext cx="10688398" cy="52840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91547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a:extLst>
              <a:ext uri="{FF2B5EF4-FFF2-40B4-BE49-F238E27FC236}">
                <a16:creationId xmlns:a16="http://schemas.microsoft.com/office/drawing/2014/main" id="{60615951-A0AB-2D6D-262E-25C15EC729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1840" y="690880"/>
            <a:ext cx="10556240" cy="55778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42273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a:extLst>
              <a:ext uri="{FF2B5EF4-FFF2-40B4-BE49-F238E27FC236}">
                <a16:creationId xmlns:a16="http://schemas.microsoft.com/office/drawing/2014/main" id="{8E377B59-A601-69F3-6FE1-0FA432C723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5840" y="591236"/>
            <a:ext cx="10048240" cy="54031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09310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8" name="Picture 8">
            <a:extLst>
              <a:ext uri="{FF2B5EF4-FFF2-40B4-BE49-F238E27FC236}">
                <a16:creationId xmlns:a16="http://schemas.microsoft.com/office/drawing/2014/main" id="{9A099D17-1B95-2F85-E4B4-275E151FF59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1653" y="644572"/>
            <a:ext cx="10334445" cy="55688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16606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786DAAE-C08D-46E3-A8CE-2D266D3974F7}"/>
              </a:ext>
            </a:extLst>
          </p:cNvPr>
          <p:cNvSpPr>
            <a:spLocks noGrp="1"/>
          </p:cNvSpPr>
          <p:nvPr>
            <p:ph idx="1"/>
          </p:nvPr>
        </p:nvSpPr>
        <p:spPr/>
        <p:txBody>
          <a:bodyPr>
            <a:normAutofit/>
          </a:bodyPr>
          <a:lstStyle/>
          <a:p>
            <a:pPr marL="0" indent="0">
              <a:buNone/>
            </a:pPr>
            <a:r>
              <a:rPr lang="en-US" sz="2400" dirty="0"/>
              <a:t>In the dynamic landscape of the global upstream oil and gas industry, understanding the historical trends and future projections is essential for informed decision-making and strategic planning. </a:t>
            </a:r>
          </a:p>
          <a:p>
            <a:pPr marL="0" indent="0">
              <a:buNone/>
            </a:pPr>
            <a:endParaRPr lang="en-US" sz="2400" dirty="0"/>
          </a:p>
          <a:p>
            <a:pPr marL="0" indent="0">
              <a:buNone/>
            </a:pPr>
            <a:r>
              <a:rPr lang="en-US" sz="2400" dirty="0"/>
              <a:t>The goal is to uncover insights that can drive macro analyses, inform market strategies, aid in company valuation, facilitate business development, and shed light on the oil service industry's market dynamics</a:t>
            </a:r>
            <a:endParaRPr lang="en-US" sz="3200" dirty="0"/>
          </a:p>
        </p:txBody>
      </p:sp>
      <p:sp>
        <p:nvSpPr>
          <p:cNvPr id="2" name="Title 1">
            <a:extLst>
              <a:ext uri="{FF2B5EF4-FFF2-40B4-BE49-F238E27FC236}">
                <a16:creationId xmlns:a16="http://schemas.microsoft.com/office/drawing/2014/main" id="{F2A115AC-F6DD-4765-9553-9296098AFACF}"/>
              </a:ext>
            </a:extLst>
          </p:cNvPr>
          <p:cNvSpPr>
            <a:spLocks noGrp="1"/>
          </p:cNvSpPr>
          <p:nvPr>
            <p:ph type="title"/>
          </p:nvPr>
        </p:nvSpPr>
        <p:spPr/>
        <p:txBody>
          <a:bodyPr anchor="ctr">
            <a:normAutofit/>
          </a:bodyPr>
          <a:lstStyle/>
          <a:p>
            <a:r>
              <a:rPr lang="en-US" sz="3200" dirty="0"/>
              <a:t>Problem Statement</a:t>
            </a:r>
            <a:endParaRPr lang="en-US" sz="3200" dirty="0">
              <a:solidFill>
                <a:srgbClr val="FFFEFF"/>
              </a:solidFill>
            </a:endParaRPr>
          </a:p>
        </p:txBody>
      </p:sp>
    </p:spTree>
    <p:extLst>
      <p:ext uri="{BB962C8B-B14F-4D97-AF65-F5344CB8AC3E}">
        <p14:creationId xmlns:p14="http://schemas.microsoft.com/office/powerpoint/2010/main" val="4927565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FFCCBE39-B2BE-6744-DCB2-E4B223659E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1524" y="604820"/>
            <a:ext cx="10368951" cy="56483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50580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07A217-F890-3982-1438-F10997ECB56B}"/>
              </a:ext>
            </a:extLst>
          </p:cNvPr>
          <p:cNvSpPr>
            <a:spLocks noGrp="1"/>
          </p:cNvSpPr>
          <p:nvPr>
            <p:ph type="title"/>
          </p:nvPr>
        </p:nvSpPr>
        <p:spPr/>
        <p:txBody>
          <a:bodyPr/>
          <a:lstStyle/>
          <a:p>
            <a:r>
              <a:rPr lang="en-IN" dirty="0" err="1"/>
              <a:t>Github</a:t>
            </a:r>
            <a:r>
              <a:rPr lang="en-IN" dirty="0"/>
              <a:t> link</a:t>
            </a:r>
          </a:p>
        </p:txBody>
      </p:sp>
      <p:sp>
        <p:nvSpPr>
          <p:cNvPr id="3" name="Text Placeholder 2">
            <a:extLst>
              <a:ext uri="{FF2B5EF4-FFF2-40B4-BE49-F238E27FC236}">
                <a16:creationId xmlns:a16="http://schemas.microsoft.com/office/drawing/2014/main" id="{98E89730-C991-B297-9575-0FCAD7CDC275}"/>
              </a:ext>
            </a:extLst>
          </p:cNvPr>
          <p:cNvSpPr>
            <a:spLocks noGrp="1"/>
          </p:cNvSpPr>
          <p:nvPr>
            <p:ph type="body" idx="1"/>
          </p:nvPr>
        </p:nvSpPr>
        <p:spPr/>
        <p:txBody>
          <a:bodyPr/>
          <a:lstStyle/>
          <a:p>
            <a:r>
              <a:rPr lang="en-IN" dirty="0">
                <a:hlinkClick r:id="rId2"/>
              </a:rPr>
              <a:t>annikaa05/TeamTBA_CS4 (github.com)</a:t>
            </a:r>
            <a:endParaRPr lang="en-IN" dirty="0"/>
          </a:p>
        </p:txBody>
      </p:sp>
    </p:spTree>
    <p:extLst>
      <p:ext uri="{BB962C8B-B14F-4D97-AF65-F5344CB8AC3E}">
        <p14:creationId xmlns:p14="http://schemas.microsoft.com/office/powerpoint/2010/main" val="4347716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36" name="Rectangle 24">
            <a:extLst>
              <a:ext uri="{FF2B5EF4-FFF2-40B4-BE49-F238E27FC236}">
                <a16:creationId xmlns:a16="http://schemas.microsoft.com/office/drawing/2014/main" id="{6C0DD7BF-8F3D-4D34-A37A-85563D3D62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1140" y="243840"/>
            <a:ext cx="11724640" cy="637793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37" name="Rectangle 26">
            <a:extLst>
              <a:ext uri="{FF2B5EF4-FFF2-40B4-BE49-F238E27FC236}">
                <a16:creationId xmlns:a16="http://schemas.microsoft.com/office/drawing/2014/main" id="{A82C64D9-D855-4343-BB40-3E465EFFA0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1140" y="243840"/>
            <a:ext cx="11724640" cy="6377939"/>
          </a:xfrm>
          <a:prstGeom prst="rect">
            <a:avLst/>
          </a:prstGeom>
          <a:solidFill>
            <a:schemeClr val="accent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cxnSp>
        <p:nvCxnSpPr>
          <p:cNvPr id="38" name="Straight Connector 28">
            <a:extLst>
              <a:ext uri="{FF2B5EF4-FFF2-40B4-BE49-F238E27FC236}">
                <a16:creationId xmlns:a16="http://schemas.microsoft.com/office/drawing/2014/main" id="{106D061A-80BB-4A08-8350-176FFFDCC32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978660" y="3733800"/>
            <a:ext cx="8229601"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
        <p:nvSpPr>
          <p:cNvPr id="39" name="Rectangle 30">
            <a:extLst>
              <a:ext uri="{FF2B5EF4-FFF2-40B4-BE49-F238E27FC236}">
                <a16:creationId xmlns:a16="http://schemas.microsoft.com/office/drawing/2014/main" id="{0AE913A7-2CA0-4B64-A25F-C0648DBC3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1140" y="243840"/>
            <a:ext cx="11724640" cy="6377939"/>
          </a:xfrm>
          <a:prstGeom prst="rect">
            <a:avLst/>
          </a:prstGeom>
          <a:solidFill>
            <a:schemeClr val="accent1">
              <a:lumMod val="75000"/>
            </a:schemeClr>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pic>
        <p:nvPicPr>
          <p:cNvPr id="20" name="Picture Placeholder 19" descr="people looking at something on table">
            <a:extLst>
              <a:ext uri="{FF2B5EF4-FFF2-40B4-BE49-F238E27FC236}">
                <a16:creationId xmlns:a16="http://schemas.microsoft.com/office/drawing/2014/main" id="{73A69289-D803-3943-9979-42FED843A2CB}"/>
              </a:ext>
            </a:extLst>
          </p:cNvPr>
          <p:cNvPicPr>
            <a:picLocks noGrp="1" noChangeAspect="1"/>
          </p:cNvPicPr>
          <p:nvPr>
            <p:ph type="pic" sz="quarter" idx="13"/>
          </p:nvPr>
        </p:nvPicPr>
        <p:blipFill rotWithShape="1">
          <a:blip r:embed="rId2" cstate="screen">
            <a:duotone>
              <a:schemeClr val="accent1">
                <a:shade val="45000"/>
                <a:satMod val="135000"/>
              </a:schemeClr>
              <a:prstClr val="white"/>
            </a:duotone>
            <a:alphaModFix amt="60000"/>
            <a:extLst>
              <a:ext uri="{28A0092B-C50C-407E-A947-70E740481C1C}">
                <a14:useLocalDpi xmlns:a14="http://schemas.microsoft.com/office/drawing/2010/main"/>
              </a:ext>
            </a:extLst>
          </a:blip>
          <a:srcRect t="17296" b="17297"/>
          <a:stretch/>
        </p:blipFill>
        <p:spPr>
          <a:xfrm>
            <a:off x="20" y="-1"/>
            <a:ext cx="12191980" cy="6858001"/>
          </a:xfrm>
          <a:prstGeom prst="rect">
            <a:avLst/>
          </a:prstGeom>
        </p:spPr>
      </p:pic>
      <p:cxnSp>
        <p:nvCxnSpPr>
          <p:cNvPr id="40" name="Straight Connector 32">
            <a:extLst>
              <a:ext uri="{FF2B5EF4-FFF2-40B4-BE49-F238E27FC236}">
                <a16:creationId xmlns:a16="http://schemas.microsoft.com/office/drawing/2014/main" id="{F711F046-5997-46AF-8E8D-F3DE223E44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978660" y="3733800"/>
            <a:ext cx="8229601"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83E5F85C-576B-4095-B465-6B09F9E099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600" y="246888"/>
            <a:ext cx="11724640" cy="6377939"/>
          </a:xfrm>
          <a:prstGeom prst="rect">
            <a:avLst/>
          </a:pr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0179C09C-6E20-48F6-AE6D-C893A0F33BE9}"/>
              </a:ext>
            </a:extLst>
          </p:cNvPr>
          <p:cNvSpPr>
            <a:spLocks noGrp="1"/>
          </p:cNvSpPr>
          <p:nvPr>
            <p:ph type="title"/>
          </p:nvPr>
        </p:nvSpPr>
        <p:spPr>
          <a:xfrm>
            <a:off x="1109980" y="882376"/>
            <a:ext cx="9966960" cy="2926080"/>
          </a:xfrm>
        </p:spPr>
        <p:txBody>
          <a:bodyPr vert="horz" lIns="91440" tIns="45720" rIns="91440" bIns="45720" rtlCol="0" anchor="b">
            <a:normAutofit/>
          </a:bodyPr>
          <a:lstStyle/>
          <a:p>
            <a:pPr algn="ctr">
              <a:lnSpc>
                <a:spcPct val="85000"/>
              </a:lnSpc>
            </a:pPr>
            <a:r>
              <a:rPr lang="en-US" sz="7200" b="1" cap="all">
                <a:solidFill>
                  <a:srgbClr val="FFFFFF"/>
                </a:solidFill>
              </a:rPr>
              <a:t>System Demo</a:t>
            </a:r>
          </a:p>
        </p:txBody>
      </p:sp>
    </p:spTree>
    <p:extLst>
      <p:ext uri="{BB962C8B-B14F-4D97-AF65-F5344CB8AC3E}">
        <p14:creationId xmlns:p14="http://schemas.microsoft.com/office/powerpoint/2010/main" val="4050992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36A9192-F5C3-D6CA-2431-F961C2E48D46}"/>
              </a:ext>
            </a:extLst>
          </p:cNvPr>
          <p:cNvSpPr>
            <a:spLocks noGrp="1"/>
          </p:cNvSpPr>
          <p:nvPr>
            <p:ph idx="1"/>
          </p:nvPr>
        </p:nvSpPr>
        <p:spPr/>
        <p:txBody>
          <a:bodyPr/>
          <a:lstStyle/>
          <a:p>
            <a:r>
              <a:rPr lang="en-IN" dirty="0"/>
              <a:t>Dataset was vast and varied. </a:t>
            </a:r>
          </a:p>
          <a:p>
            <a:r>
              <a:rPr lang="en-IN" dirty="0"/>
              <a:t>Staging data got stored into partitions.</a:t>
            </a:r>
          </a:p>
          <a:p>
            <a:r>
              <a:rPr lang="en-IN" dirty="0"/>
              <a:t>Column Names had spaces in them</a:t>
            </a:r>
          </a:p>
          <a:p>
            <a:r>
              <a:rPr lang="en-IN" dirty="0"/>
              <a:t>‘\\N’ null key was challenging to deal with in ADF and we had process it in ADF.</a:t>
            </a:r>
          </a:p>
          <a:p>
            <a:endParaRPr lang="en-IN" dirty="0"/>
          </a:p>
        </p:txBody>
      </p:sp>
      <p:sp>
        <p:nvSpPr>
          <p:cNvPr id="3" name="Title 2">
            <a:extLst>
              <a:ext uri="{FF2B5EF4-FFF2-40B4-BE49-F238E27FC236}">
                <a16:creationId xmlns:a16="http://schemas.microsoft.com/office/drawing/2014/main" id="{F0AC66E7-9F0E-EE10-F81F-179B1A85A2AE}"/>
              </a:ext>
            </a:extLst>
          </p:cNvPr>
          <p:cNvSpPr>
            <a:spLocks noGrp="1"/>
          </p:cNvSpPr>
          <p:nvPr>
            <p:ph type="title"/>
          </p:nvPr>
        </p:nvSpPr>
        <p:spPr/>
        <p:txBody>
          <a:bodyPr/>
          <a:lstStyle/>
          <a:p>
            <a:r>
              <a:rPr lang="en-IN" dirty="0"/>
              <a:t>Challenges and Learnings</a:t>
            </a:r>
          </a:p>
        </p:txBody>
      </p:sp>
    </p:spTree>
    <p:extLst>
      <p:ext uri="{BB962C8B-B14F-4D97-AF65-F5344CB8AC3E}">
        <p14:creationId xmlns:p14="http://schemas.microsoft.com/office/powerpoint/2010/main" val="14052918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D12556B-F5FB-4FD7-B7D7-CA0BCE6815FC}"/>
              </a:ext>
            </a:extLst>
          </p:cNvPr>
          <p:cNvSpPr>
            <a:spLocks noGrp="1"/>
          </p:cNvSpPr>
          <p:nvPr>
            <p:ph idx="1"/>
          </p:nvPr>
        </p:nvSpPr>
        <p:spPr/>
        <p:txBody>
          <a:bodyPr/>
          <a:lstStyle/>
          <a:p>
            <a:r>
              <a:rPr lang="en-US" dirty="0"/>
              <a:t>Or are you asleep?</a:t>
            </a:r>
          </a:p>
        </p:txBody>
      </p:sp>
      <p:sp>
        <p:nvSpPr>
          <p:cNvPr id="2" name="Title 1">
            <a:extLst>
              <a:ext uri="{FF2B5EF4-FFF2-40B4-BE49-F238E27FC236}">
                <a16:creationId xmlns:a16="http://schemas.microsoft.com/office/drawing/2014/main" id="{D5C7A8ED-CA98-4644-AF2D-8C0F21F7EA34}"/>
              </a:ext>
            </a:extLst>
          </p:cNvPr>
          <p:cNvSpPr>
            <a:spLocks noGrp="1"/>
          </p:cNvSpPr>
          <p:nvPr>
            <p:ph type="title"/>
          </p:nvPr>
        </p:nvSpPr>
        <p:spPr/>
        <p:txBody>
          <a:bodyPr/>
          <a:lstStyle/>
          <a:p>
            <a:r>
              <a:rPr lang="en-US" dirty="0"/>
              <a:t>Any Questions?</a:t>
            </a:r>
          </a:p>
        </p:txBody>
      </p:sp>
      <p:pic>
        <p:nvPicPr>
          <p:cNvPr id="22" name="Picture Placeholder 21" descr="A group of people in a room at an easel">
            <a:extLst>
              <a:ext uri="{FF2B5EF4-FFF2-40B4-BE49-F238E27FC236}">
                <a16:creationId xmlns:a16="http://schemas.microsoft.com/office/drawing/2014/main" id="{B8DEDD93-F6C7-D34E-9469-9FC139224D11}"/>
              </a:ext>
            </a:extLst>
          </p:cNvPr>
          <p:cNvPicPr>
            <a:picLocks noGrp="1" noChangeAspect="1"/>
          </p:cNvPicPr>
          <p:nvPr>
            <p:ph type="pic" sz="quarter" idx="13"/>
          </p:nvPr>
        </p:nvPicPr>
        <p:blipFill rotWithShape="1">
          <a:blip r:embed="rId2" cstate="screen">
            <a:grayscl/>
            <a:extLst>
              <a:ext uri="{BEBA8EAE-BF5A-486C-A8C5-ECC9F3942E4B}">
                <a14:imgProps xmlns:a14="http://schemas.microsoft.com/office/drawing/2010/main">
                  <a14:imgLayer r:embed="rId3">
                    <a14:imgEffect>
                      <a14:brightnessContrast contrast="21000"/>
                    </a14:imgEffect>
                  </a14:imgLayer>
                </a14:imgProps>
              </a:ext>
              <a:ext uri="{28A0092B-C50C-407E-A947-70E740481C1C}">
                <a14:useLocalDpi xmlns:a14="http://schemas.microsoft.com/office/drawing/2010/main"/>
              </a:ext>
            </a:extLst>
          </a:blip>
          <a:srcRect l="109" r="109"/>
          <a:stretch/>
        </p:blipFill>
        <p:spPr/>
      </p:pic>
    </p:spTree>
    <p:extLst>
      <p:ext uri="{BB962C8B-B14F-4D97-AF65-F5344CB8AC3E}">
        <p14:creationId xmlns:p14="http://schemas.microsoft.com/office/powerpoint/2010/main" val="15396088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9F5655-637A-D374-C5DD-7F73EFBE58CB}"/>
              </a:ext>
            </a:extLst>
          </p:cNvPr>
          <p:cNvSpPr>
            <a:spLocks noGrp="1"/>
          </p:cNvSpPr>
          <p:nvPr>
            <p:ph type="title"/>
          </p:nvPr>
        </p:nvSpPr>
        <p:spPr/>
        <p:txBody>
          <a:bodyPr/>
          <a:lstStyle/>
          <a:p>
            <a:r>
              <a:rPr lang="en-IN" dirty="0"/>
              <a:t>Thank you</a:t>
            </a:r>
          </a:p>
        </p:txBody>
      </p:sp>
    </p:spTree>
    <p:extLst>
      <p:ext uri="{BB962C8B-B14F-4D97-AF65-F5344CB8AC3E}">
        <p14:creationId xmlns:p14="http://schemas.microsoft.com/office/powerpoint/2010/main" val="40119313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E1EE4-1F23-6305-7921-CDCFCFEFEF60}"/>
              </a:ext>
            </a:extLst>
          </p:cNvPr>
          <p:cNvSpPr>
            <a:spLocks noGrp="1"/>
          </p:cNvSpPr>
          <p:nvPr>
            <p:ph type="title"/>
          </p:nvPr>
        </p:nvSpPr>
        <p:spPr>
          <a:xfrm>
            <a:off x="869575" y="680207"/>
            <a:ext cx="10452849" cy="910492"/>
          </a:xfrm>
        </p:spPr>
        <p:txBody>
          <a:bodyPr>
            <a:normAutofit/>
          </a:bodyPr>
          <a:lstStyle/>
          <a:p>
            <a:r>
              <a:rPr lang="en-US" sz="3200" dirty="0"/>
              <a:t>Data Flow Architecture </a:t>
            </a:r>
            <a:endParaRPr lang="en-IN" sz="3200" dirty="0"/>
          </a:p>
        </p:txBody>
      </p:sp>
      <p:pic>
        <p:nvPicPr>
          <p:cNvPr id="2050" name="Picture 2">
            <a:extLst>
              <a:ext uri="{FF2B5EF4-FFF2-40B4-BE49-F238E27FC236}">
                <a16:creationId xmlns:a16="http://schemas.microsoft.com/office/drawing/2014/main" id="{B08836A8-38AB-2584-1C2B-1F84777A53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71851" y="1323280"/>
            <a:ext cx="9524904" cy="53577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08618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FD4BDD-54B3-7C00-6978-409EBAE2874A}"/>
              </a:ext>
            </a:extLst>
          </p:cNvPr>
          <p:cNvSpPr>
            <a:spLocks noGrp="1"/>
          </p:cNvSpPr>
          <p:nvPr>
            <p:ph type="ctrTitle"/>
          </p:nvPr>
        </p:nvSpPr>
        <p:spPr>
          <a:xfrm>
            <a:off x="1058668" y="854538"/>
            <a:ext cx="8922094" cy="3976254"/>
          </a:xfrm>
        </p:spPr>
        <p:txBody>
          <a:bodyPr/>
          <a:lstStyle/>
          <a:p>
            <a:r>
              <a:rPr lang="en-US" dirty="0"/>
              <a:t>Snapshots of development of each layer</a:t>
            </a:r>
            <a:endParaRPr lang="en-IN" dirty="0"/>
          </a:p>
        </p:txBody>
      </p:sp>
    </p:spTree>
    <p:extLst>
      <p:ext uri="{BB962C8B-B14F-4D97-AF65-F5344CB8AC3E}">
        <p14:creationId xmlns:p14="http://schemas.microsoft.com/office/powerpoint/2010/main" val="20739954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27">
            <a:extLst>
              <a:ext uri="{FF2B5EF4-FFF2-40B4-BE49-F238E27FC236}">
                <a16:creationId xmlns:a16="http://schemas.microsoft.com/office/drawing/2014/main" id="{4988F789-C14D-C841-BDEB-8ACF77377239}"/>
              </a:ext>
            </a:extLst>
          </p:cNvPr>
          <p:cNvSpPr>
            <a:spLocks noGrp="1"/>
          </p:cNvSpPr>
          <p:nvPr>
            <p:ph type="title"/>
          </p:nvPr>
        </p:nvSpPr>
        <p:spPr/>
        <p:txBody>
          <a:bodyPr/>
          <a:lstStyle/>
          <a:p>
            <a:r>
              <a:rPr lang="en-US"/>
              <a:t>Raw Layer</a:t>
            </a:r>
            <a:endParaRPr lang="en-US" dirty="0"/>
          </a:p>
        </p:txBody>
      </p:sp>
      <p:pic>
        <p:nvPicPr>
          <p:cNvPr id="4" name="Picture 3">
            <a:extLst>
              <a:ext uri="{FF2B5EF4-FFF2-40B4-BE49-F238E27FC236}">
                <a16:creationId xmlns:a16="http://schemas.microsoft.com/office/drawing/2014/main" id="{A6F70D79-14AE-150C-337D-5E47C5B4B3A3}"/>
              </a:ext>
            </a:extLst>
          </p:cNvPr>
          <p:cNvPicPr>
            <a:picLocks noChangeAspect="1"/>
          </p:cNvPicPr>
          <p:nvPr/>
        </p:nvPicPr>
        <p:blipFill>
          <a:blip r:embed="rId2"/>
          <a:stretch>
            <a:fillRect/>
          </a:stretch>
        </p:blipFill>
        <p:spPr>
          <a:xfrm>
            <a:off x="0" y="565031"/>
            <a:ext cx="8468064" cy="5292305"/>
          </a:xfrm>
          <a:prstGeom prst="rect">
            <a:avLst/>
          </a:prstGeom>
        </p:spPr>
      </p:pic>
    </p:spTree>
    <p:extLst>
      <p:ext uri="{BB962C8B-B14F-4D97-AF65-F5344CB8AC3E}">
        <p14:creationId xmlns:p14="http://schemas.microsoft.com/office/powerpoint/2010/main" val="2871232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69A0F79-AB82-C69F-F737-6785B4B2C8B3}"/>
              </a:ext>
            </a:extLst>
          </p:cNvPr>
          <p:cNvPicPr>
            <a:picLocks noChangeAspect="1"/>
          </p:cNvPicPr>
          <p:nvPr/>
        </p:nvPicPr>
        <p:blipFill>
          <a:blip r:embed="rId2"/>
          <a:stretch>
            <a:fillRect/>
          </a:stretch>
        </p:blipFill>
        <p:spPr>
          <a:xfrm>
            <a:off x="659572" y="525175"/>
            <a:ext cx="4490397" cy="2806374"/>
          </a:xfrm>
          <a:prstGeom prst="rect">
            <a:avLst/>
          </a:prstGeom>
        </p:spPr>
      </p:pic>
      <p:pic>
        <p:nvPicPr>
          <p:cNvPr id="4" name="Picture 3">
            <a:extLst>
              <a:ext uri="{FF2B5EF4-FFF2-40B4-BE49-F238E27FC236}">
                <a16:creationId xmlns:a16="http://schemas.microsoft.com/office/drawing/2014/main" id="{CA50F5A7-10A0-B48F-BDBA-5532F726485E}"/>
              </a:ext>
            </a:extLst>
          </p:cNvPr>
          <p:cNvPicPr>
            <a:picLocks noChangeAspect="1"/>
          </p:cNvPicPr>
          <p:nvPr/>
        </p:nvPicPr>
        <p:blipFill>
          <a:blip r:embed="rId3"/>
          <a:stretch>
            <a:fillRect/>
          </a:stretch>
        </p:blipFill>
        <p:spPr>
          <a:xfrm>
            <a:off x="6620427" y="525175"/>
            <a:ext cx="4490398" cy="2806375"/>
          </a:xfrm>
          <a:prstGeom prst="rect">
            <a:avLst/>
          </a:prstGeom>
        </p:spPr>
      </p:pic>
      <p:pic>
        <p:nvPicPr>
          <p:cNvPr id="5" name="Picture 4">
            <a:extLst>
              <a:ext uri="{FF2B5EF4-FFF2-40B4-BE49-F238E27FC236}">
                <a16:creationId xmlns:a16="http://schemas.microsoft.com/office/drawing/2014/main" id="{1C716334-D39A-A42A-87D4-99F5957A0950}"/>
              </a:ext>
            </a:extLst>
          </p:cNvPr>
          <p:cNvPicPr>
            <a:picLocks noChangeAspect="1"/>
          </p:cNvPicPr>
          <p:nvPr/>
        </p:nvPicPr>
        <p:blipFill>
          <a:blip r:embed="rId4"/>
          <a:stretch>
            <a:fillRect/>
          </a:stretch>
        </p:blipFill>
        <p:spPr>
          <a:xfrm>
            <a:off x="3765081" y="3526450"/>
            <a:ext cx="4490399" cy="2806375"/>
          </a:xfrm>
          <a:prstGeom prst="rect">
            <a:avLst/>
          </a:prstGeom>
        </p:spPr>
      </p:pic>
    </p:spTree>
    <p:extLst>
      <p:ext uri="{BB962C8B-B14F-4D97-AF65-F5344CB8AC3E}">
        <p14:creationId xmlns:p14="http://schemas.microsoft.com/office/powerpoint/2010/main" val="41796913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27">
            <a:extLst>
              <a:ext uri="{FF2B5EF4-FFF2-40B4-BE49-F238E27FC236}">
                <a16:creationId xmlns:a16="http://schemas.microsoft.com/office/drawing/2014/main" id="{4988F789-C14D-C841-BDEB-8ACF77377239}"/>
              </a:ext>
            </a:extLst>
          </p:cNvPr>
          <p:cNvSpPr>
            <a:spLocks noGrp="1"/>
          </p:cNvSpPr>
          <p:nvPr>
            <p:ph type="title"/>
          </p:nvPr>
        </p:nvSpPr>
        <p:spPr/>
        <p:txBody>
          <a:bodyPr/>
          <a:lstStyle/>
          <a:p>
            <a:r>
              <a:rPr lang="en-US" dirty="0"/>
              <a:t>Staging Layer</a:t>
            </a:r>
          </a:p>
        </p:txBody>
      </p:sp>
    </p:spTree>
    <p:extLst>
      <p:ext uri="{BB962C8B-B14F-4D97-AF65-F5344CB8AC3E}">
        <p14:creationId xmlns:p14="http://schemas.microsoft.com/office/powerpoint/2010/main" val="12024777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a:extLst>
              <a:ext uri="{FF2B5EF4-FFF2-40B4-BE49-F238E27FC236}">
                <a16:creationId xmlns:a16="http://schemas.microsoft.com/office/drawing/2014/main" id="{2F9724DE-F61F-5408-B373-5B8E97FD1A7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869471" y="2760453"/>
            <a:ext cx="5577782" cy="3486113"/>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a:extLst>
              <a:ext uri="{FF2B5EF4-FFF2-40B4-BE49-F238E27FC236}">
                <a16:creationId xmlns:a16="http://schemas.microsoft.com/office/drawing/2014/main" id="{D033642C-0984-3A3F-BBBD-59B446F977B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1192" y="500332"/>
            <a:ext cx="5234432" cy="32715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16271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D3645C4-389B-E23C-9BB2-E277E5DC6B62}"/>
              </a:ext>
            </a:extLst>
          </p:cNvPr>
          <p:cNvPicPr>
            <a:picLocks noChangeAspect="1"/>
          </p:cNvPicPr>
          <p:nvPr/>
        </p:nvPicPr>
        <p:blipFill>
          <a:blip r:embed="rId2"/>
          <a:stretch>
            <a:fillRect/>
          </a:stretch>
        </p:blipFill>
        <p:spPr>
          <a:xfrm>
            <a:off x="702705" y="620065"/>
            <a:ext cx="4455891" cy="2784809"/>
          </a:xfrm>
          <a:prstGeom prst="rect">
            <a:avLst/>
          </a:prstGeom>
        </p:spPr>
      </p:pic>
      <p:pic>
        <p:nvPicPr>
          <p:cNvPr id="4" name="Picture 3">
            <a:extLst>
              <a:ext uri="{FF2B5EF4-FFF2-40B4-BE49-F238E27FC236}">
                <a16:creationId xmlns:a16="http://schemas.microsoft.com/office/drawing/2014/main" id="{ACC5639F-8FCE-AEFD-DD12-4CDBCC96A0B6}"/>
              </a:ext>
            </a:extLst>
          </p:cNvPr>
          <p:cNvPicPr>
            <a:picLocks noChangeAspect="1"/>
          </p:cNvPicPr>
          <p:nvPr/>
        </p:nvPicPr>
        <p:blipFill>
          <a:blip r:embed="rId3"/>
          <a:stretch>
            <a:fillRect/>
          </a:stretch>
        </p:blipFill>
        <p:spPr>
          <a:xfrm>
            <a:off x="6370260" y="576936"/>
            <a:ext cx="4524902" cy="2827938"/>
          </a:xfrm>
          <a:prstGeom prst="rect">
            <a:avLst/>
          </a:prstGeom>
        </p:spPr>
      </p:pic>
      <p:pic>
        <p:nvPicPr>
          <p:cNvPr id="5" name="Picture 4">
            <a:extLst>
              <a:ext uri="{FF2B5EF4-FFF2-40B4-BE49-F238E27FC236}">
                <a16:creationId xmlns:a16="http://schemas.microsoft.com/office/drawing/2014/main" id="{0EA3122F-B3ED-4860-62CE-DCD9F3F1B241}"/>
              </a:ext>
            </a:extLst>
          </p:cNvPr>
          <p:cNvPicPr>
            <a:picLocks noChangeAspect="1"/>
          </p:cNvPicPr>
          <p:nvPr/>
        </p:nvPicPr>
        <p:blipFill>
          <a:blip r:embed="rId4"/>
          <a:stretch>
            <a:fillRect/>
          </a:stretch>
        </p:blipFill>
        <p:spPr>
          <a:xfrm>
            <a:off x="3739203" y="3453127"/>
            <a:ext cx="4524902" cy="2827938"/>
          </a:xfrm>
          <a:prstGeom prst="rect">
            <a:avLst/>
          </a:prstGeom>
        </p:spPr>
      </p:pic>
    </p:spTree>
    <p:extLst>
      <p:ext uri="{BB962C8B-B14F-4D97-AF65-F5344CB8AC3E}">
        <p14:creationId xmlns:p14="http://schemas.microsoft.com/office/powerpoint/2010/main" val="3509420278"/>
      </p:ext>
    </p:extLst>
  </p:cSld>
  <p:clrMapOvr>
    <a:masterClrMapping/>
  </p:clrMapOvr>
</p:sld>
</file>

<file path=ppt/theme/theme1.xml><?xml version="1.0" encoding="utf-8"?>
<a:theme xmlns:a="http://schemas.openxmlformats.org/drawingml/2006/main" name="Basis">
  <a:themeElements>
    <a:clrScheme name="Basis">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Basis">
      <a:maj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Basis">
      <a:fillStyleLst>
        <a:solidFill>
          <a:schemeClr val="phClr"/>
        </a:solidFill>
        <a:solidFill>
          <a:schemeClr val="phClr">
            <a:tint val="55000"/>
            <a:satMod val="130000"/>
          </a:schemeClr>
        </a:solidFill>
        <a:gradFill rotWithShape="1">
          <a:gsLst>
            <a:gs pos="0">
              <a:schemeClr val="phClr"/>
            </a:gs>
            <a:gs pos="90000">
              <a:schemeClr val="phClr">
                <a:shade val="100000"/>
                <a:satMod val="105000"/>
              </a:schemeClr>
            </a:gs>
            <a:gs pos="100000">
              <a:schemeClr val="phClr">
                <a:shade val="80000"/>
                <a:satMod val="120000"/>
              </a:schemeClr>
            </a:gs>
          </a:gsLst>
          <a:path path="circle">
            <a:fillToRect l="100000" t="100000" r="100000" b="100000"/>
          </a:path>
        </a:gradFill>
      </a:fillStyleLst>
      <a:lnStyleLst>
        <a:ln w="10000" cap="flat" cmpd="sng" algn="ctr">
          <a:solidFill>
            <a:schemeClr val="phClr"/>
          </a:solidFill>
          <a:prstDash val="solid"/>
        </a:ln>
        <a:ln w="19050" cap="flat" cmpd="sng" algn="ctr">
          <a:solidFill>
            <a:schemeClr val="phClr"/>
          </a:solidFill>
          <a:prstDash val="solid"/>
        </a:ln>
        <a:ln w="53975" cap="flat" cmpd="dbl"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38100" dist="25400" dir="5400000" rotWithShape="0">
              <a:srgbClr val="000000">
                <a:alpha val="45000"/>
              </a:srgbClr>
            </a:outerShdw>
          </a:effectLst>
          <a:scene3d>
            <a:camera prst="orthographicFront">
              <a:rot lat="0" lon="0" rev="0"/>
            </a:camera>
            <a:lightRig rig="brightRoom" dir="t"/>
          </a:scene3d>
          <a:sp3d extrusionH="12700" contourW="25400" prstMaterial="flat">
            <a:bevelT w="63500" h="152400" prst="angle"/>
            <a:contourClr>
              <a:schemeClr val="phClr">
                <a:shade val="27000"/>
                <a:satMod val="120000"/>
              </a:schemeClr>
            </a:contourClr>
          </a:sp3d>
        </a:effectStyle>
      </a:effectStyleLst>
      <a:bgFillStyleLst>
        <a:solidFill>
          <a:schemeClr val="phClr"/>
        </a:solidFill>
        <a:solidFill>
          <a:schemeClr val="phClr">
            <a:tint val="95000"/>
            <a:shade val="95000"/>
            <a:satMod val="140000"/>
          </a:schemeClr>
        </a:solidFill>
        <a:solidFill>
          <a:schemeClr val="phClr">
            <a:tint val="90000"/>
            <a:shade val="85000"/>
            <a:satMod val="160000"/>
            <a:lumMod val="110000"/>
          </a:schemeClr>
        </a:solidFill>
      </a:bgFillStyleLst>
    </a:fmtScheme>
  </a:themeElements>
  <a:objectDefaults/>
  <a:extraClrSchemeLst/>
  <a:extLst>
    <a:ext uri="{05A4C25C-085E-4340-85A3-A5531E510DB2}">
      <thm15:themeFamily xmlns:thm15="http://schemas.microsoft.com/office/thememl/2012/main" name="Basis" id="{5665723A-49BA-4B57-8411-A56F8F207965}" vid="{D9D01AC2-EE7D-4E49-99EE-8E62E4E7E8A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d0cb1e24-a0e2-4a4c-9340-733297c9cd7c}" enabled="1" method="Privileged" siteId="{db1e96a8-a3da-442a-930b-235cac24cd5c}" removed="0"/>
</clbl:labelList>
</file>

<file path=docProps/app.xml><?xml version="1.0" encoding="utf-8"?>
<Properties xmlns="http://schemas.openxmlformats.org/officeDocument/2006/extended-properties" xmlns:vt="http://schemas.openxmlformats.org/officeDocument/2006/docPropsVTypes">
  <Template>TM03457444[[fn=Basis]]</Template>
  <TotalTime>318</TotalTime>
  <Words>210</Words>
  <Application>Microsoft Office PowerPoint</Application>
  <PresentationFormat>Widescreen</PresentationFormat>
  <Paragraphs>28</Paragraphs>
  <Slides>25</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25</vt:i4>
      </vt:variant>
    </vt:vector>
  </HeadingPairs>
  <TitlesOfParts>
    <vt:vector size="29" baseType="lpstr">
      <vt:lpstr>Arial</vt:lpstr>
      <vt:lpstr>Calibri</vt:lpstr>
      <vt:lpstr>Corbel</vt:lpstr>
      <vt:lpstr>Basis</vt:lpstr>
      <vt:lpstr>Case Study 4: Oil and Gas Asset Management Analysis</vt:lpstr>
      <vt:lpstr>Problem Statement</vt:lpstr>
      <vt:lpstr>Data Flow Architecture </vt:lpstr>
      <vt:lpstr>Snapshots of development of each layer</vt:lpstr>
      <vt:lpstr>Raw Layer</vt:lpstr>
      <vt:lpstr>PowerPoint Presentation</vt:lpstr>
      <vt:lpstr>Staging Layer</vt:lpstr>
      <vt:lpstr>PowerPoint Presentation</vt:lpstr>
      <vt:lpstr>PowerPoint Presentation</vt:lpstr>
      <vt:lpstr>Curated Layer</vt:lpstr>
      <vt:lpstr>Screenshots of Dashboards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Github link</vt:lpstr>
      <vt:lpstr>System Demo</vt:lpstr>
      <vt:lpstr>Challenges and Learnings</vt:lpstr>
      <vt:lpstr>Any Questions?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Case Study 4 Oil and Gas Asset Management Analysis</dc:title>
  <dc:creator>Suman, Shashikant SBOBNG-PTIY/TLE</dc:creator>
  <cp:lastModifiedBy>Chandra, Annika SBOBNG-PTIY/TLK</cp:lastModifiedBy>
  <cp:revision>15</cp:revision>
  <dcterms:created xsi:type="dcterms:W3CDTF">2023-10-05T09:47:50Z</dcterms:created>
  <dcterms:modified xsi:type="dcterms:W3CDTF">2023-10-06T08:36:26Z</dcterms:modified>
</cp:coreProperties>
</file>